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5" r:id="rId3"/>
    <p:sldId id="288" r:id="rId4"/>
    <p:sldId id="348" r:id="rId5"/>
    <p:sldId id="286" r:id="rId6"/>
    <p:sldId id="294" r:id="rId7"/>
    <p:sldId id="290" r:id="rId8"/>
    <p:sldId id="289" r:id="rId9"/>
    <p:sldId id="340" r:id="rId10"/>
    <p:sldId id="291" r:id="rId11"/>
    <p:sldId id="292" r:id="rId12"/>
    <p:sldId id="293" r:id="rId13"/>
    <p:sldId id="296" r:id="rId14"/>
    <p:sldId id="297" r:id="rId15"/>
    <p:sldId id="287" r:id="rId16"/>
    <p:sldId id="295" r:id="rId17"/>
    <p:sldId id="349" r:id="rId18"/>
    <p:sldId id="299" r:id="rId19"/>
    <p:sldId id="342" r:id="rId20"/>
    <p:sldId id="300" r:id="rId21"/>
    <p:sldId id="335" r:id="rId22"/>
    <p:sldId id="336" r:id="rId23"/>
    <p:sldId id="345" r:id="rId24"/>
    <p:sldId id="337" r:id="rId25"/>
    <p:sldId id="343" r:id="rId26"/>
    <p:sldId id="344" r:id="rId27"/>
    <p:sldId id="346" r:id="rId28"/>
    <p:sldId id="338" r:id="rId29"/>
    <p:sldId id="339" r:id="rId30"/>
    <p:sldId id="341" r:id="rId31"/>
    <p:sldId id="347" r:id="rId3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E1A4"/>
    <a:srgbClr val="66FF99"/>
    <a:srgbClr val="3FBD7E"/>
    <a:srgbClr val="545454"/>
    <a:srgbClr val="CC9900"/>
    <a:srgbClr val="339966"/>
    <a:srgbClr val="00D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3" autoAdjust="0"/>
  </p:normalViewPr>
  <p:slideViewPr>
    <p:cSldViewPr>
      <p:cViewPr varScale="1">
        <p:scale>
          <a:sx n="57" d="100"/>
          <a:sy n="57" d="100"/>
        </p:scale>
        <p:origin x="-78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2AC6C6-ECA4-4BB3-950B-EE7C5D25C83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80CC3E34-9E6D-4548-A855-436AE69F9D40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Подтип Хелицеровые (</a:t>
          </a:r>
          <a:r>
            <a:rPr kumimoji="0" lang="en-US" sz="2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Chelicerata</a:t>
          </a:r>
          <a:r>
            <a: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2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12A6F25-6AF5-4744-9250-E0F8E42D17A0}" type="parTrans" cxnId="{0CA14231-AA86-4189-AAE3-79D276C819C6}">
      <dgm:prSet/>
      <dgm:spPr/>
      <dgm:t>
        <a:bodyPr/>
        <a:lstStyle/>
        <a:p>
          <a:endParaRPr lang="ru-RU"/>
        </a:p>
      </dgm:t>
    </dgm:pt>
    <dgm:pt modelId="{3D0E6AAD-F6C4-461F-A901-4241B8286D60}" type="sibTrans" cxnId="{0CA14231-AA86-4189-AAE3-79D276C819C6}">
      <dgm:prSet/>
      <dgm:spPr/>
      <dgm:t>
        <a:bodyPr/>
        <a:lstStyle/>
        <a:p>
          <a:endParaRPr lang="ru-RU"/>
        </a:p>
      </dgm:t>
    </dgm:pt>
    <dgm:pt modelId="{A4DF192F-3C42-4D4A-ACDF-CB9A7D9F9795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Ракоскорпионы (вымерли)</a:t>
          </a:r>
        </a:p>
      </dgm:t>
    </dgm:pt>
    <dgm:pt modelId="{CEF93CC8-0483-4CB0-AFFB-F18B9000CF48}" type="parTrans" cxnId="{BA619634-2DA7-4DA8-92C5-A873B6F161BC}">
      <dgm:prSet/>
      <dgm:spPr/>
      <dgm:t>
        <a:bodyPr/>
        <a:lstStyle/>
        <a:p>
          <a:endParaRPr lang="ru-RU"/>
        </a:p>
      </dgm:t>
    </dgm:pt>
    <dgm:pt modelId="{B7433333-B5E1-4067-B6EB-CCAB048C175B}" type="sibTrans" cxnId="{BA619634-2DA7-4DA8-92C5-A873B6F161BC}">
      <dgm:prSet/>
      <dgm:spPr/>
      <dgm:t>
        <a:bodyPr/>
        <a:lstStyle/>
        <a:p>
          <a:endParaRPr lang="ru-RU"/>
        </a:p>
      </dgm:t>
    </dgm:pt>
    <dgm:pt modelId="{7BD0EDFC-2ED1-4FA3-BCF5-2009156BA36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Мечехвосты (</a:t>
          </a:r>
          <a:r>
            <a: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Xiphosura)</a:t>
          </a:r>
          <a:endPara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69C930D0-CCA0-4539-B117-EEB8A89863ED}" type="parTrans" cxnId="{132F7A3E-A2C3-43EA-812C-25712B70C0A4}">
      <dgm:prSet/>
      <dgm:spPr/>
      <dgm:t>
        <a:bodyPr/>
        <a:lstStyle/>
        <a:p>
          <a:endParaRPr lang="ru-RU"/>
        </a:p>
      </dgm:t>
    </dgm:pt>
    <dgm:pt modelId="{99AA5E0C-4309-42F1-9155-2FAB68E42D50}" type="sibTrans" cxnId="{132F7A3E-A2C3-43EA-812C-25712B70C0A4}">
      <dgm:prSet/>
      <dgm:spPr/>
      <dgm:t>
        <a:bodyPr/>
        <a:lstStyle/>
        <a:p>
          <a:endParaRPr lang="ru-RU"/>
        </a:p>
      </dgm:t>
    </dgm:pt>
    <dgm:pt modelId="{CAC6D5CE-7C1D-4EE4-80EF-E9173F2B2B1D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Паукообразные (</a:t>
          </a:r>
          <a:r>
            <a: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Arachnida)</a:t>
          </a:r>
          <a:endPara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5B8A067-E691-4B94-9027-A4CE0C52383C}" type="parTrans" cxnId="{68BBE517-8489-47F4-8C1B-C8B5ECE6023F}">
      <dgm:prSet/>
      <dgm:spPr/>
      <dgm:t>
        <a:bodyPr/>
        <a:lstStyle/>
        <a:p>
          <a:endParaRPr lang="ru-RU"/>
        </a:p>
      </dgm:t>
    </dgm:pt>
    <dgm:pt modelId="{E7FB3200-423F-4203-93A7-8DDEE1282A87}" type="sibTrans" cxnId="{68BBE517-8489-47F4-8C1B-C8B5ECE6023F}">
      <dgm:prSet/>
      <dgm:spPr/>
      <dgm:t>
        <a:bodyPr/>
        <a:lstStyle/>
        <a:p>
          <a:endParaRPr lang="ru-RU"/>
        </a:p>
      </dgm:t>
    </dgm:pt>
    <dgm:pt modelId="{D947DE41-468B-4C23-A1BF-BDC5DD7FFFDD}" type="pres">
      <dgm:prSet presAssocID="{2D2AC6C6-ECA4-4BB3-950B-EE7C5D25C8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2B9945A-280B-4AA6-ABAE-511E029DC659}" type="pres">
      <dgm:prSet presAssocID="{80CC3E34-9E6D-4548-A855-436AE69F9D40}" presName="hierRoot1" presStyleCnt="0">
        <dgm:presLayoutVars>
          <dgm:hierBranch val="r"/>
        </dgm:presLayoutVars>
      </dgm:prSet>
      <dgm:spPr/>
    </dgm:pt>
    <dgm:pt modelId="{DCC4306C-5A65-4365-9E97-E634EEE930EA}" type="pres">
      <dgm:prSet presAssocID="{80CC3E34-9E6D-4548-A855-436AE69F9D40}" presName="rootComposite1" presStyleCnt="0"/>
      <dgm:spPr/>
    </dgm:pt>
    <dgm:pt modelId="{08297DEA-401D-4D73-B713-D6923E46EEE2}" type="pres">
      <dgm:prSet presAssocID="{80CC3E34-9E6D-4548-A855-436AE69F9D40}" presName="rootText1" presStyleLbl="node0" presStyleIdx="0" presStyleCnt="1" custScaleX="35352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A6E7799-1511-4266-A10E-C93EAB280021}" type="pres">
      <dgm:prSet presAssocID="{80CC3E34-9E6D-4548-A855-436AE69F9D4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C413E96-CF35-4DDE-8ECB-85037CC789A6}" type="pres">
      <dgm:prSet presAssocID="{80CC3E34-9E6D-4548-A855-436AE69F9D40}" presName="hierChild2" presStyleCnt="0"/>
      <dgm:spPr/>
    </dgm:pt>
    <dgm:pt modelId="{920712D5-6E28-4172-8C53-7436029F0475}" type="pres">
      <dgm:prSet presAssocID="{CEF93CC8-0483-4CB0-AFFB-F18B9000CF48}" presName="Name50" presStyleLbl="parChTrans1D2" presStyleIdx="0" presStyleCnt="3"/>
      <dgm:spPr/>
      <dgm:t>
        <a:bodyPr/>
        <a:lstStyle/>
        <a:p>
          <a:endParaRPr lang="ru-RU"/>
        </a:p>
      </dgm:t>
    </dgm:pt>
    <dgm:pt modelId="{2C8C3938-B989-4C29-907C-F606AF51B4C5}" type="pres">
      <dgm:prSet presAssocID="{A4DF192F-3C42-4D4A-ACDF-CB9A7D9F9795}" presName="hierRoot2" presStyleCnt="0">
        <dgm:presLayoutVars>
          <dgm:hierBranch/>
        </dgm:presLayoutVars>
      </dgm:prSet>
      <dgm:spPr/>
    </dgm:pt>
    <dgm:pt modelId="{807C6441-79B7-435B-951E-16C1B581205D}" type="pres">
      <dgm:prSet presAssocID="{A4DF192F-3C42-4D4A-ACDF-CB9A7D9F9795}" presName="rootComposite" presStyleCnt="0"/>
      <dgm:spPr/>
    </dgm:pt>
    <dgm:pt modelId="{2FAAA3C9-E783-40ED-8026-27716CD76DD9}" type="pres">
      <dgm:prSet presAssocID="{A4DF192F-3C42-4D4A-ACDF-CB9A7D9F9795}" presName="rootText" presStyleLbl="node2" presStyleIdx="0" presStyleCnt="3" custScaleX="35352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1D13F80-975D-4C17-948A-65BA3BD13D20}" type="pres">
      <dgm:prSet presAssocID="{A4DF192F-3C42-4D4A-ACDF-CB9A7D9F9795}" presName="rootConnector" presStyleLbl="node2" presStyleIdx="0" presStyleCnt="3"/>
      <dgm:spPr/>
      <dgm:t>
        <a:bodyPr/>
        <a:lstStyle/>
        <a:p>
          <a:endParaRPr lang="ru-RU"/>
        </a:p>
      </dgm:t>
    </dgm:pt>
    <dgm:pt modelId="{DA1EDA2A-6F2D-4532-AC23-66E55B39EC0D}" type="pres">
      <dgm:prSet presAssocID="{A4DF192F-3C42-4D4A-ACDF-CB9A7D9F9795}" presName="hierChild4" presStyleCnt="0"/>
      <dgm:spPr/>
    </dgm:pt>
    <dgm:pt modelId="{12A238AA-2BFB-48D0-9DE7-AAA216FB2EBF}" type="pres">
      <dgm:prSet presAssocID="{A4DF192F-3C42-4D4A-ACDF-CB9A7D9F9795}" presName="hierChild5" presStyleCnt="0"/>
      <dgm:spPr/>
    </dgm:pt>
    <dgm:pt modelId="{C54AD8E1-0FE3-44A9-8A26-FDA621448115}" type="pres">
      <dgm:prSet presAssocID="{69C930D0-CCA0-4539-B117-EEB8A89863ED}" presName="Name50" presStyleLbl="parChTrans1D2" presStyleIdx="1" presStyleCnt="3"/>
      <dgm:spPr/>
      <dgm:t>
        <a:bodyPr/>
        <a:lstStyle/>
        <a:p>
          <a:endParaRPr lang="ru-RU"/>
        </a:p>
      </dgm:t>
    </dgm:pt>
    <dgm:pt modelId="{9DDE9AA1-5DFF-4BB7-B331-BABFB426A658}" type="pres">
      <dgm:prSet presAssocID="{7BD0EDFC-2ED1-4FA3-BCF5-2009156BA36B}" presName="hierRoot2" presStyleCnt="0">
        <dgm:presLayoutVars>
          <dgm:hierBranch/>
        </dgm:presLayoutVars>
      </dgm:prSet>
      <dgm:spPr/>
    </dgm:pt>
    <dgm:pt modelId="{654608E0-20D5-4ED9-864E-60B8DA476989}" type="pres">
      <dgm:prSet presAssocID="{7BD0EDFC-2ED1-4FA3-BCF5-2009156BA36B}" presName="rootComposite" presStyleCnt="0"/>
      <dgm:spPr/>
    </dgm:pt>
    <dgm:pt modelId="{CAF6E169-6088-4AB1-8CF4-733102D2CBB6}" type="pres">
      <dgm:prSet presAssocID="{7BD0EDFC-2ED1-4FA3-BCF5-2009156BA36B}" presName="rootText" presStyleLbl="node2" presStyleIdx="1" presStyleCnt="3" custScaleX="35352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8E287D1-B1CE-4453-9140-1CD65099F549}" type="pres">
      <dgm:prSet presAssocID="{7BD0EDFC-2ED1-4FA3-BCF5-2009156BA36B}" presName="rootConnector" presStyleLbl="node2" presStyleIdx="1" presStyleCnt="3"/>
      <dgm:spPr/>
      <dgm:t>
        <a:bodyPr/>
        <a:lstStyle/>
        <a:p>
          <a:endParaRPr lang="ru-RU"/>
        </a:p>
      </dgm:t>
    </dgm:pt>
    <dgm:pt modelId="{02497525-DDA8-48ED-8263-EA2B11379E49}" type="pres">
      <dgm:prSet presAssocID="{7BD0EDFC-2ED1-4FA3-BCF5-2009156BA36B}" presName="hierChild4" presStyleCnt="0"/>
      <dgm:spPr/>
    </dgm:pt>
    <dgm:pt modelId="{CE115BCB-4FF8-4518-8B11-61F574A502AE}" type="pres">
      <dgm:prSet presAssocID="{7BD0EDFC-2ED1-4FA3-BCF5-2009156BA36B}" presName="hierChild5" presStyleCnt="0"/>
      <dgm:spPr/>
    </dgm:pt>
    <dgm:pt modelId="{FBB53FAE-072B-484D-885A-EB4D732B1A16}" type="pres">
      <dgm:prSet presAssocID="{55B8A067-E691-4B94-9027-A4CE0C52383C}" presName="Name50" presStyleLbl="parChTrans1D2" presStyleIdx="2" presStyleCnt="3"/>
      <dgm:spPr/>
      <dgm:t>
        <a:bodyPr/>
        <a:lstStyle/>
        <a:p>
          <a:endParaRPr lang="ru-RU"/>
        </a:p>
      </dgm:t>
    </dgm:pt>
    <dgm:pt modelId="{D5504A20-45B1-4832-80CB-1A72F5B85676}" type="pres">
      <dgm:prSet presAssocID="{CAC6D5CE-7C1D-4EE4-80EF-E9173F2B2B1D}" presName="hierRoot2" presStyleCnt="0">
        <dgm:presLayoutVars>
          <dgm:hierBranch/>
        </dgm:presLayoutVars>
      </dgm:prSet>
      <dgm:spPr/>
    </dgm:pt>
    <dgm:pt modelId="{990267C6-5481-4DB9-9D40-3EEE8DFB8CC8}" type="pres">
      <dgm:prSet presAssocID="{CAC6D5CE-7C1D-4EE4-80EF-E9173F2B2B1D}" presName="rootComposite" presStyleCnt="0"/>
      <dgm:spPr/>
    </dgm:pt>
    <dgm:pt modelId="{3C12BD58-2CCF-4117-8603-1EFA2BE57BF5}" type="pres">
      <dgm:prSet presAssocID="{CAC6D5CE-7C1D-4EE4-80EF-E9173F2B2B1D}" presName="rootText" presStyleLbl="node2" presStyleIdx="2" presStyleCnt="3" custScaleX="35352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B9953EA-9C0E-4F0B-BC6B-130909210051}" type="pres">
      <dgm:prSet presAssocID="{CAC6D5CE-7C1D-4EE4-80EF-E9173F2B2B1D}" presName="rootConnector" presStyleLbl="node2" presStyleIdx="2" presStyleCnt="3"/>
      <dgm:spPr/>
      <dgm:t>
        <a:bodyPr/>
        <a:lstStyle/>
        <a:p>
          <a:endParaRPr lang="ru-RU"/>
        </a:p>
      </dgm:t>
    </dgm:pt>
    <dgm:pt modelId="{3EC8F7FA-B487-4FC4-94DA-09FCF8EECEA5}" type="pres">
      <dgm:prSet presAssocID="{CAC6D5CE-7C1D-4EE4-80EF-E9173F2B2B1D}" presName="hierChild4" presStyleCnt="0"/>
      <dgm:spPr/>
    </dgm:pt>
    <dgm:pt modelId="{057B5C18-32CE-446D-B22E-B85764F410E9}" type="pres">
      <dgm:prSet presAssocID="{CAC6D5CE-7C1D-4EE4-80EF-E9173F2B2B1D}" presName="hierChild5" presStyleCnt="0"/>
      <dgm:spPr/>
    </dgm:pt>
    <dgm:pt modelId="{9489D3DE-0C89-4DDA-8DE2-B8433C23C777}" type="pres">
      <dgm:prSet presAssocID="{80CC3E34-9E6D-4548-A855-436AE69F9D40}" presName="hierChild3" presStyleCnt="0"/>
      <dgm:spPr/>
    </dgm:pt>
  </dgm:ptLst>
  <dgm:cxnLst>
    <dgm:cxn modelId="{9D23FCCC-435B-41E4-B47D-FC64B7E26471}" type="presOf" srcId="{80CC3E34-9E6D-4548-A855-436AE69F9D40}" destId="{AA6E7799-1511-4266-A10E-C93EAB280021}" srcOrd="1" destOrd="0" presId="urn:microsoft.com/office/officeart/2005/8/layout/orgChart1"/>
    <dgm:cxn modelId="{3320CD89-7A5C-4D9B-9FF4-D7C5234ED0DD}" type="presOf" srcId="{7BD0EDFC-2ED1-4FA3-BCF5-2009156BA36B}" destId="{08E287D1-B1CE-4453-9140-1CD65099F549}" srcOrd="1" destOrd="0" presId="urn:microsoft.com/office/officeart/2005/8/layout/orgChart1"/>
    <dgm:cxn modelId="{06370F7F-4EBA-4D04-9D16-0C28E6052D49}" type="presOf" srcId="{CAC6D5CE-7C1D-4EE4-80EF-E9173F2B2B1D}" destId="{3C12BD58-2CCF-4117-8603-1EFA2BE57BF5}" srcOrd="0" destOrd="0" presId="urn:microsoft.com/office/officeart/2005/8/layout/orgChart1"/>
    <dgm:cxn modelId="{93CCBC92-443F-4905-8EDF-6EA14675D5BD}" type="presOf" srcId="{80CC3E34-9E6D-4548-A855-436AE69F9D40}" destId="{08297DEA-401D-4D73-B713-D6923E46EEE2}" srcOrd="0" destOrd="0" presId="urn:microsoft.com/office/officeart/2005/8/layout/orgChart1"/>
    <dgm:cxn modelId="{0C12D5AD-4B69-4322-A938-70DECBF59537}" type="presOf" srcId="{CEF93CC8-0483-4CB0-AFFB-F18B9000CF48}" destId="{920712D5-6E28-4172-8C53-7436029F0475}" srcOrd="0" destOrd="0" presId="urn:microsoft.com/office/officeart/2005/8/layout/orgChart1"/>
    <dgm:cxn modelId="{E56184E4-6CC2-4E54-A9E0-785D752A0B27}" type="presOf" srcId="{2D2AC6C6-ECA4-4BB3-950B-EE7C5D25C834}" destId="{D947DE41-468B-4C23-A1BF-BDC5DD7FFFDD}" srcOrd="0" destOrd="0" presId="urn:microsoft.com/office/officeart/2005/8/layout/orgChart1"/>
    <dgm:cxn modelId="{3507921A-39DC-4FE6-8CA5-894B92705448}" type="presOf" srcId="{55B8A067-E691-4B94-9027-A4CE0C52383C}" destId="{FBB53FAE-072B-484D-885A-EB4D732B1A16}" srcOrd="0" destOrd="0" presId="urn:microsoft.com/office/officeart/2005/8/layout/orgChart1"/>
    <dgm:cxn modelId="{C131035A-A8B2-49E7-B72A-66458E619EAD}" type="presOf" srcId="{7BD0EDFC-2ED1-4FA3-BCF5-2009156BA36B}" destId="{CAF6E169-6088-4AB1-8CF4-733102D2CBB6}" srcOrd="0" destOrd="0" presId="urn:microsoft.com/office/officeart/2005/8/layout/orgChart1"/>
    <dgm:cxn modelId="{132F7A3E-A2C3-43EA-812C-25712B70C0A4}" srcId="{80CC3E34-9E6D-4548-A855-436AE69F9D40}" destId="{7BD0EDFC-2ED1-4FA3-BCF5-2009156BA36B}" srcOrd="1" destOrd="0" parTransId="{69C930D0-CCA0-4539-B117-EEB8A89863ED}" sibTransId="{99AA5E0C-4309-42F1-9155-2FAB68E42D50}"/>
    <dgm:cxn modelId="{BA619634-2DA7-4DA8-92C5-A873B6F161BC}" srcId="{80CC3E34-9E6D-4548-A855-436AE69F9D40}" destId="{A4DF192F-3C42-4D4A-ACDF-CB9A7D9F9795}" srcOrd="0" destOrd="0" parTransId="{CEF93CC8-0483-4CB0-AFFB-F18B9000CF48}" sibTransId="{B7433333-B5E1-4067-B6EB-CCAB048C175B}"/>
    <dgm:cxn modelId="{A8918AFE-FB99-4804-8B7C-4FF7CE8A5013}" type="presOf" srcId="{A4DF192F-3C42-4D4A-ACDF-CB9A7D9F9795}" destId="{81D13F80-975D-4C17-948A-65BA3BD13D20}" srcOrd="1" destOrd="0" presId="urn:microsoft.com/office/officeart/2005/8/layout/orgChart1"/>
    <dgm:cxn modelId="{662F8442-9E91-4F0F-9186-EFD24D71B186}" type="presOf" srcId="{69C930D0-CCA0-4539-B117-EEB8A89863ED}" destId="{C54AD8E1-0FE3-44A9-8A26-FDA621448115}" srcOrd="0" destOrd="0" presId="urn:microsoft.com/office/officeart/2005/8/layout/orgChart1"/>
    <dgm:cxn modelId="{0CA14231-AA86-4189-AAE3-79D276C819C6}" srcId="{2D2AC6C6-ECA4-4BB3-950B-EE7C5D25C834}" destId="{80CC3E34-9E6D-4548-A855-436AE69F9D40}" srcOrd="0" destOrd="0" parTransId="{412A6F25-6AF5-4744-9250-E0F8E42D17A0}" sibTransId="{3D0E6AAD-F6C4-461F-A901-4241B8286D60}"/>
    <dgm:cxn modelId="{B2C0FA22-A85A-4E59-975A-3F5FD96ED910}" type="presOf" srcId="{CAC6D5CE-7C1D-4EE4-80EF-E9173F2B2B1D}" destId="{1B9953EA-9C0E-4F0B-BC6B-130909210051}" srcOrd="1" destOrd="0" presId="urn:microsoft.com/office/officeart/2005/8/layout/orgChart1"/>
    <dgm:cxn modelId="{68BBE517-8489-47F4-8C1B-C8B5ECE6023F}" srcId="{80CC3E34-9E6D-4548-A855-436AE69F9D40}" destId="{CAC6D5CE-7C1D-4EE4-80EF-E9173F2B2B1D}" srcOrd="2" destOrd="0" parTransId="{55B8A067-E691-4B94-9027-A4CE0C52383C}" sibTransId="{E7FB3200-423F-4203-93A7-8DDEE1282A87}"/>
    <dgm:cxn modelId="{7D928B5A-B727-475D-ACED-D63D5FA41D1E}" type="presOf" srcId="{A4DF192F-3C42-4D4A-ACDF-CB9A7D9F9795}" destId="{2FAAA3C9-E783-40ED-8026-27716CD76DD9}" srcOrd="0" destOrd="0" presId="urn:microsoft.com/office/officeart/2005/8/layout/orgChart1"/>
    <dgm:cxn modelId="{0F07D0DE-2705-4080-8C11-3053621B142F}" type="presParOf" srcId="{D947DE41-468B-4C23-A1BF-BDC5DD7FFFDD}" destId="{C2B9945A-280B-4AA6-ABAE-511E029DC659}" srcOrd="0" destOrd="0" presId="urn:microsoft.com/office/officeart/2005/8/layout/orgChart1"/>
    <dgm:cxn modelId="{3B5729B6-EBBC-4399-AEEF-29EEFAFD99FA}" type="presParOf" srcId="{C2B9945A-280B-4AA6-ABAE-511E029DC659}" destId="{DCC4306C-5A65-4365-9E97-E634EEE930EA}" srcOrd="0" destOrd="0" presId="urn:microsoft.com/office/officeart/2005/8/layout/orgChart1"/>
    <dgm:cxn modelId="{51ACB2C2-1AB4-4A17-AA74-F9EA1BA8BBE9}" type="presParOf" srcId="{DCC4306C-5A65-4365-9E97-E634EEE930EA}" destId="{08297DEA-401D-4D73-B713-D6923E46EEE2}" srcOrd="0" destOrd="0" presId="urn:microsoft.com/office/officeart/2005/8/layout/orgChart1"/>
    <dgm:cxn modelId="{08E0E0B1-3DD8-4552-B3FD-4241424A6064}" type="presParOf" srcId="{DCC4306C-5A65-4365-9E97-E634EEE930EA}" destId="{AA6E7799-1511-4266-A10E-C93EAB280021}" srcOrd="1" destOrd="0" presId="urn:microsoft.com/office/officeart/2005/8/layout/orgChart1"/>
    <dgm:cxn modelId="{E7955FD3-68FC-423A-A559-8A57B034F1A6}" type="presParOf" srcId="{C2B9945A-280B-4AA6-ABAE-511E029DC659}" destId="{7C413E96-CF35-4DDE-8ECB-85037CC789A6}" srcOrd="1" destOrd="0" presId="urn:microsoft.com/office/officeart/2005/8/layout/orgChart1"/>
    <dgm:cxn modelId="{3CCFAFFA-39A1-4337-A4F7-FE441C3CE0CE}" type="presParOf" srcId="{7C413E96-CF35-4DDE-8ECB-85037CC789A6}" destId="{920712D5-6E28-4172-8C53-7436029F0475}" srcOrd="0" destOrd="0" presId="urn:microsoft.com/office/officeart/2005/8/layout/orgChart1"/>
    <dgm:cxn modelId="{BE097AD3-FAE5-49AA-9920-44EC7426D785}" type="presParOf" srcId="{7C413E96-CF35-4DDE-8ECB-85037CC789A6}" destId="{2C8C3938-B989-4C29-907C-F606AF51B4C5}" srcOrd="1" destOrd="0" presId="urn:microsoft.com/office/officeart/2005/8/layout/orgChart1"/>
    <dgm:cxn modelId="{D0C02997-FC6E-4F99-A628-C09CB2624AE2}" type="presParOf" srcId="{2C8C3938-B989-4C29-907C-F606AF51B4C5}" destId="{807C6441-79B7-435B-951E-16C1B581205D}" srcOrd="0" destOrd="0" presId="urn:microsoft.com/office/officeart/2005/8/layout/orgChart1"/>
    <dgm:cxn modelId="{DB045689-FB35-4C33-B281-09FFA183BE2E}" type="presParOf" srcId="{807C6441-79B7-435B-951E-16C1B581205D}" destId="{2FAAA3C9-E783-40ED-8026-27716CD76DD9}" srcOrd="0" destOrd="0" presId="urn:microsoft.com/office/officeart/2005/8/layout/orgChart1"/>
    <dgm:cxn modelId="{4D6AABE5-1BE7-4C85-BA67-AD4A316359F6}" type="presParOf" srcId="{807C6441-79B7-435B-951E-16C1B581205D}" destId="{81D13F80-975D-4C17-948A-65BA3BD13D20}" srcOrd="1" destOrd="0" presId="urn:microsoft.com/office/officeart/2005/8/layout/orgChart1"/>
    <dgm:cxn modelId="{41F013DE-A189-489F-87A6-0344033E40D2}" type="presParOf" srcId="{2C8C3938-B989-4C29-907C-F606AF51B4C5}" destId="{DA1EDA2A-6F2D-4532-AC23-66E55B39EC0D}" srcOrd="1" destOrd="0" presId="urn:microsoft.com/office/officeart/2005/8/layout/orgChart1"/>
    <dgm:cxn modelId="{A51E4D70-21CE-4B40-9301-3E14E72EF3DE}" type="presParOf" srcId="{2C8C3938-B989-4C29-907C-F606AF51B4C5}" destId="{12A238AA-2BFB-48D0-9DE7-AAA216FB2EBF}" srcOrd="2" destOrd="0" presId="urn:microsoft.com/office/officeart/2005/8/layout/orgChart1"/>
    <dgm:cxn modelId="{48921102-B081-430A-A422-AC04090EBC30}" type="presParOf" srcId="{7C413E96-CF35-4DDE-8ECB-85037CC789A6}" destId="{C54AD8E1-0FE3-44A9-8A26-FDA621448115}" srcOrd="2" destOrd="0" presId="urn:microsoft.com/office/officeart/2005/8/layout/orgChart1"/>
    <dgm:cxn modelId="{CB5A7B45-A2CD-47B5-96DA-BC4B5CFD8212}" type="presParOf" srcId="{7C413E96-CF35-4DDE-8ECB-85037CC789A6}" destId="{9DDE9AA1-5DFF-4BB7-B331-BABFB426A658}" srcOrd="3" destOrd="0" presId="urn:microsoft.com/office/officeart/2005/8/layout/orgChart1"/>
    <dgm:cxn modelId="{2C09C29E-AB0D-45C2-904B-0DE7744ADF26}" type="presParOf" srcId="{9DDE9AA1-5DFF-4BB7-B331-BABFB426A658}" destId="{654608E0-20D5-4ED9-864E-60B8DA476989}" srcOrd="0" destOrd="0" presId="urn:microsoft.com/office/officeart/2005/8/layout/orgChart1"/>
    <dgm:cxn modelId="{616A1DB8-8231-483E-AD77-B917934E522F}" type="presParOf" srcId="{654608E0-20D5-4ED9-864E-60B8DA476989}" destId="{CAF6E169-6088-4AB1-8CF4-733102D2CBB6}" srcOrd="0" destOrd="0" presId="urn:microsoft.com/office/officeart/2005/8/layout/orgChart1"/>
    <dgm:cxn modelId="{DB1305FE-65E7-48FF-AD35-E054F63E0D3D}" type="presParOf" srcId="{654608E0-20D5-4ED9-864E-60B8DA476989}" destId="{08E287D1-B1CE-4453-9140-1CD65099F549}" srcOrd="1" destOrd="0" presId="urn:microsoft.com/office/officeart/2005/8/layout/orgChart1"/>
    <dgm:cxn modelId="{EB75A9C8-4CC9-4601-8D9D-87A2B8158192}" type="presParOf" srcId="{9DDE9AA1-5DFF-4BB7-B331-BABFB426A658}" destId="{02497525-DDA8-48ED-8263-EA2B11379E49}" srcOrd="1" destOrd="0" presId="urn:microsoft.com/office/officeart/2005/8/layout/orgChart1"/>
    <dgm:cxn modelId="{E365542D-30EA-4ABC-AFA7-11D85F88FA56}" type="presParOf" srcId="{9DDE9AA1-5DFF-4BB7-B331-BABFB426A658}" destId="{CE115BCB-4FF8-4518-8B11-61F574A502AE}" srcOrd="2" destOrd="0" presId="urn:microsoft.com/office/officeart/2005/8/layout/orgChart1"/>
    <dgm:cxn modelId="{39556273-B644-43AA-A09F-65DE760CBDC4}" type="presParOf" srcId="{7C413E96-CF35-4DDE-8ECB-85037CC789A6}" destId="{FBB53FAE-072B-484D-885A-EB4D732B1A16}" srcOrd="4" destOrd="0" presId="urn:microsoft.com/office/officeart/2005/8/layout/orgChart1"/>
    <dgm:cxn modelId="{462EB283-B7CC-4B05-ABDD-BE6617797AD9}" type="presParOf" srcId="{7C413E96-CF35-4DDE-8ECB-85037CC789A6}" destId="{D5504A20-45B1-4832-80CB-1A72F5B85676}" srcOrd="5" destOrd="0" presId="urn:microsoft.com/office/officeart/2005/8/layout/orgChart1"/>
    <dgm:cxn modelId="{A8AEA888-4ABF-43C5-8970-8D4BD003DABC}" type="presParOf" srcId="{D5504A20-45B1-4832-80CB-1A72F5B85676}" destId="{990267C6-5481-4DB9-9D40-3EEE8DFB8CC8}" srcOrd="0" destOrd="0" presId="urn:microsoft.com/office/officeart/2005/8/layout/orgChart1"/>
    <dgm:cxn modelId="{956EFBAE-A1F3-4177-8658-B1BA73D9AD76}" type="presParOf" srcId="{990267C6-5481-4DB9-9D40-3EEE8DFB8CC8}" destId="{3C12BD58-2CCF-4117-8603-1EFA2BE57BF5}" srcOrd="0" destOrd="0" presId="urn:microsoft.com/office/officeart/2005/8/layout/orgChart1"/>
    <dgm:cxn modelId="{9D661CB0-359B-426B-B264-3636ACA989C6}" type="presParOf" srcId="{990267C6-5481-4DB9-9D40-3EEE8DFB8CC8}" destId="{1B9953EA-9C0E-4F0B-BC6B-130909210051}" srcOrd="1" destOrd="0" presId="urn:microsoft.com/office/officeart/2005/8/layout/orgChart1"/>
    <dgm:cxn modelId="{521F23FF-B6E0-469D-A52F-C7526AAE993E}" type="presParOf" srcId="{D5504A20-45B1-4832-80CB-1A72F5B85676}" destId="{3EC8F7FA-B487-4FC4-94DA-09FCF8EECEA5}" srcOrd="1" destOrd="0" presId="urn:microsoft.com/office/officeart/2005/8/layout/orgChart1"/>
    <dgm:cxn modelId="{D3A84785-EF1F-491C-BC98-312FDF357192}" type="presParOf" srcId="{D5504A20-45B1-4832-80CB-1A72F5B85676}" destId="{057B5C18-32CE-446D-B22E-B85764F410E9}" srcOrd="2" destOrd="0" presId="urn:microsoft.com/office/officeart/2005/8/layout/orgChart1"/>
    <dgm:cxn modelId="{2F7736EC-997A-4BAE-AA01-D1E5B24D48CE}" type="presParOf" srcId="{C2B9945A-280B-4AA6-ABAE-511E029DC659}" destId="{9489D3DE-0C89-4DDA-8DE2-B8433C23C7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B7848A-83BF-4B63-95E2-4EDEF2976FF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3455EEB3-B76F-47D5-83D9-611DE8839AA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Паукообразные (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Arachnida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795D416C-603A-48AE-8690-AA822943DF5E}" type="parTrans" cxnId="{B49BED33-0285-42AC-9914-642AF3596E9C}">
      <dgm:prSet/>
      <dgm:spPr/>
      <dgm:t>
        <a:bodyPr/>
        <a:lstStyle/>
        <a:p>
          <a:endParaRPr lang="ru-RU"/>
        </a:p>
      </dgm:t>
    </dgm:pt>
    <dgm:pt modelId="{BFC257E7-BAA1-464B-8C4B-AA8405B2705B}" type="sibTrans" cxnId="{B49BED33-0285-42AC-9914-642AF3596E9C}">
      <dgm:prSet/>
      <dgm:spPr/>
      <dgm:t>
        <a:bodyPr/>
        <a:lstStyle/>
        <a:p>
          <a:endParaRPr lang="ru-RU"/>
        </a:p>
      </dgm:t>
    </dgm:pt>
    <dgm:pt modelId="{D51D5CE3-D9D9-4C04-95A8-0589293031DF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 Пауки (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Aranei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E0C488E-C036-4299-8DDB-1D822AC634B9}" type="parTrans" cxnId="{BE907525-05A5-4CF5-99BC-11805BF141E9}">
      <dgm:prSet/>
      <dgm:spPr/>
      <dgm:t>
        <a:bodyPr/>
        <a:lstStyle/>
        <a:p>
          <a:endParaRPr lang="ru-RU"/>
        </a:p>
      </dgm:t>
    </dgm:pt>
    <dgm:pt modelId="{527C5233-9168-4730-8B18-C7AC91711CEB}" type="sibTrans" cxnId="{BE907525-05A5-4CF5-99BC-11805BF141E9}">
      <dgm:prSet/>
      <dgm:spPr/>
      <dgm:t>
        <a:bodyPr/>
        <a:lstStyle/>
        <a:p>
          <a:endParaRPr lang="ru-RU"/>
        </a:p>
      </dgm:t>
    </dgm:pt>
    <dgm:pt modelId="{192826C0-B4A1-46CC-9E74-93DD3E7526C9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 Скорпионы (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Scorpiones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9129BAB-FC1F-4183-A14D-C738DEF18254}" type="parTrans" cxnId="{82984BEB-C76F-4C02-932F-EF5B86926C8B}">
      <dgm:prSet/>
      <dgm:spPr/>
      <dgm:t>
        <a:bodyPr/>
        <a:lstStyle/>
        <a:p>
          <a:endParaRPr lang="ru-RU"/>
        </a:p>
      </dgm:t>
    </dgm:pt>
    <dgm:pt modelId="{3C335C2C-2293-40E9-9968-E007E845F791}" type="sibTrans" cxnId="{82984BEB-C76F-4C02-932F-EF5B86926C8B}">
      <dgm:prSet/>
      <dgm:spPr/>
      <dgm:t>
        <a:bodyPr/>
        <a:lstStyle/>
        <a:p>
          <a:endParaRPr lang="ru-RU"/>
        </a:p>
      </dgm:t>
    </dgm:pt>
    <dgm:pt modelId="{D7EF6DFD-42F7-49A2-8A86-E69F64454AC4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 Сольпуги или Фаланги (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Solifugae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EC91B75-0772-48A2-8792-A8E6FADF2974}" type="parTrans" cxnId="{435F21E7-18B6-4B02-B49B-CCE0E5BC55C7}">
      <dgm:prSet/>
      <dgm:spPr/>
      <dgm:t>
        <a:bodyPr/>
        <a:lstStyle/>
        <a:p>
          <a:endParaRPr lang="ru-RU"/>
        </a:p>
      </dgm:t>
    </dgm:pt>
    <dgm:pt modelId="{B7958152-E758-4042-ABA8-B6B6F25AE9BB}" type="sibTrans" cxnId="{435F21E7-18B6-4B02-B49B-CCE0E5BC55C7}">
      <dgm:prSet/>
      <dgm:spPr/>
      <dgm:t>
        <a:bodyPr/>
        <a:lstStyle/>
        <a:p>
          <a:endParaRPr lang="ru-RU"/>
        </a:p>
      </dgm:t>
    </dgm:pt>
    <dgm:pt modelId="{4AA1A5AD-AF7E-4251-B1D2-7068CF891074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 Клещи (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Acarina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9F55DC23-1375-40DC-97C8-F5151949E77E}" type="parTrans" cxnId="{070C78E0-5039-4D94-8269-3E48AD7A89D9}">
      <dgm:prSet/>
      <dgm:spPr/>
      <dgm:t>
        <a:bodyPr/>
        <a:lstStyle/>
        <a:p>
          <a:endParaRPr lang="ru-RU"/>
        </a:p>
      </dgm:t>
    </dgm:pt>
    <dgm:pt modelId="{D72D9C57-260E-4084-A4A9-0A3018C53DE2}" type="sibTrans" cxnId="{070C78E0-5039-4D94-8269-3E48AD7A89D9}">
      <dgm:prSet/>
      <dgm:spPr/>
      <dgm:t>
        <a:bodyPr/>
        <a:lstStyle/>
        <a:p>
          <a:endParaRPr lang="ru-RU"/>
        </a:p>
      </dgm:t>
    </dgm:pt>
    <dgm:pt modelId="{20B7E352-1F6E-4D68-8D32-4C19EC27FCE9}" type="pres">
      <dgm:prSet presAssocID="{07B7848A-83BF-4B63-95E2-4EDEF2976F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5BF39FD-8FBE-4239-A6E3-5BEC8711E401}" type="pres">
      <dgm:prSet presAssocID="{3455EEB3-B76F-47D5-83D9-611DE8839AAA}" presName="hierRoot1" presStyleCnt="0">
        <dgm:presLayoutVars>
          <dgm:hierBranch val="r"/>
        </dgm:presLayoutVars>
      </dgm:prSet>
      <dgm:spPr/>
    </dgm:pt>
    <dgm:pt modelId="{736E9851-7DAB-40F3-A8EC-00196DD76688}" type="pres">
      <dgm:prSet presAssocID="{3455EEB3-B76F-47D5-83D9-611DE8839AAA}" presName="rootComposite1" presStyleCnt="0"/>
      <dgm:spPr/>
    </dgm:pt>
    <dgm:pt modelId="{9A2A8BFC-B92B-4F1B-9602-ABE794BD3644}" type="pres">
      <dgm:prSet presAssocID="{3455EEB3-B76F-47D5-83D9-611DE8839AAA}" presName="rootText1" presStyleLbl="node0" presStyleIdx="0" presStyleCnt="1" custScaleX="46205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13D2E6A-1A2B-4E33-8B27-DD6F1534AA8F}" type="pres">
      <dgm:prSet presAssocID="{3455EEB3-B76F-47D5-83D9-611DE8839AA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51BBD82-EE65-48CC-B839-28E224C3610A}" type="pres">
      <dgm:prSet presAssocID="{3455EEB3-B76F-47D5-83D9-611DE8839AAA}" presName="hierChild2" presStyleCnt="0"/>
      <dgm:spPr/>
    </dgm:pt>
    <dgm:pt modelId="{2C80BF86-B5E2-46C4-917C-7FA42CAB2DD4}" type="pres">
      <dgm:prSet presAssocID="{CE0C488E-C036-4299-8DDB-1D822AC634B9}" presName="Name50" presStyleLbl="parChTrans1D2" presStyleIdx="0" presStyleCnt="4"/>
      <dgm:spPr/>
      <dgm:t>
        <a:bodyPr/>
        <a:lstStyle/>
        <a:p>
          <a:endParaRPr lang="ru-RU"/>
        </a:p>
      </dgm:t>
    </dgm:pt>
    <dgm:pt modelId="{53CE086F-2CCE-40BB-B6AA-61DE97EF28CB}" type="pres">
      <dgm:prSet presAssocID="{D51D5CE3-D9D9-4C04-95A8-0589293031DF}" presName="hierRoot2" presStyleCnt="0">
        <dgm:presLayoutVars>
          <dgm:hierBranch/>
        </dgm:presLayoutVars>
      </dgm:prSet>
      <dgm:spPr/>
    </dgm:pt>
    <dgm:pt modelId="{0BC64497-A9CD-4FE6-9991-B769865080E5}" type="pres">
      <dgm:prSet presAssocID="{D51D5CE3-D9D9-4C04-95A8-0589293031DF}" presName="rootComposite" presStyleCnt="0"/>
      <dgm:spPr/>
    </dgm:pt>
    <dgm:pt modelId="{90C502D9-7E6F-4F00-8085-457F230A5BB1}" type="pres">
      <dgm:prSet presAssocID="{D51D5CE3-D9D9-4C04-95A8-0589293031DF}" presName="rootText" presStyleLbl="node2" presStyleIdx="0" presStyleCnt="4" custScaleX="46205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33EFF7E-F18C-4B0D-91DE-6667C25CE015}" type="pres">
      <dgm:prSet presAssocID="{D51D5CE3-D9D9-4C04-95A8-0589293031DF}" presName="rootConnector" presStyleLbl="node2" presStyleIdx="0" presStyleCnt="4"/>
      <dgm:spPr/>
      <dgm:t>
        <a:bodyPr/>
        <a:lstStyle/>
        <a:p>
          <a:endParaRPr lang="ru-RU"/>
        </a:p>
      </dgm:t>
    </dgm:pt>
    <dgm:pt modelId="{37E6189A-80F8-4A63-9B76-9795AC5755CC}" type="pres">
      <dgm:prSet presAssocID="{D51D5CE3-D9D9-4C04-95A8-0589293031DF}" presName="hierChild4" presStyleCnt="0"/>
      <dgm:spPr/>
    </dgm:pt>
    <dgm:pt modelId="{51259E1C-C363-4011-9E50-7EB599BDA810}" type="pres">
      <dgm:prSet presAssocID="{D51D5CE3-D9D9-4C04-95A8-0589293031DF}" presName="hierChild5" presStyleCnt="0"/>
      <dgm:spPr/>
    </dgm:pt>
    <dgm:pt modelId="{9CB57CF0-CFEF-40FD-89CC-C907EAF58009}" type="pres">
      <dgm:prSet presAssocID="{19129BAB-FC1F-4183-A14D-C738DEF18254}" presName="Name50" presStyleLbl="parChTrans1D2" presStyleIdx="1" presStyleCnt="4"/>
      <dgm:spPr/>
      <dgm:t>
        <a:bodyPr/>
        <a:lstStyle/>
        <a:p>
          <a:endParaRPr lang="ru-RU"/>
        </a:p>
      </dgm:t>
    </dgm:pt>
    <dgm:pt modelId="{EDC7BD35-768D-4E39-B980-BCD87AB6216F}" type="pres">
      <dgm:prSet presAssocID="{192826C0-B4A1-46CC-9E74-93DD3E7526C9}" presName="hierRoot2" presStyleCnt="0">
        <dgm:presLayoutVars>
          <dgm:hierBranch/>
        </dgm:presLayoutVars>
      </dgm:prSet>
      <dgm:spPr/>
    </dgm:pt>
    <dgm:pt modelId="{85F651BF-07FF-4283-8316-A0BE1A22A7CD}" type="pres">
      <dgm:prSet presAssocID="{192826C0-B4A1-46CC-9E74-93DD3E7526C9}" presName="rootComposite" presStyleCnt="0"/>
      <dgm:spPr/>
    </dgm:pt>
    <dgm:pt modelId="{AB304813-C43E-42F9-938F-EEE7155EF9DE}" type="pres">
      <dgm:prSet presAssocID="{192826C0-B4A1-46CC-9E74-93DD3E7526C9}" presName="rootText" presStyleLbl="node2" presStyleIdx="1" presStyleCnt="4" custScaleX="46205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D0AD62B-CC25-40E5-80F4-9865B7AF513C}" type="pres">
      <dgm:prSet presAssocID="{192826C0-B4A1-46CC-9E74-93DD3E7526C9}" presName="rootConnector" presStyleLbl="node2" presStyleIdx="1" presStyleCnt="4"/>
      <dgm:spPr/>
      <dgm:t>
        <a:bodyPr/>
        <a:lstStyle/>
        <a:p>
          <a:endParaRPr lang="ru-RU"/>
        </a:p>
      </dgm:t>
    </dgm:pt>
    <dgm:pt modelId="{142721FC-CB85-48EB-99B7-87910F9CD118}" type="pres">
      <dgm:prSet presAssocID="{192826C0-B4A1-46CC-9E74-93DD3E7526C9}" presName="hierChild4" presStyleCnt="0"/>
      <dgm:spPr/>
    </dgm:pt>
    <dgm:pt modelId="{C6558C2F-4C86-4079-A796-3CFF60DA51C7}" type="pres">
      <dgm:prSet presAssocID="{192826C0-B4A1-46CC-9E74-93DD3E7526C9}" presName="hierChild5" presStyleCnt="0"/>
      <dgm:spPr/>
    </dgm:pt>
    <dgm:pt modelId="{A6EE55AE-6FBE-4E7B-AFA7-4361E9E331CE}" type="pres">
      <dgm:prSet presAssocID="{2EC91B75-0772-48A2-8792-A8E6FADF2974}" presName="Name50" presStyleLbl="parChTrans1D2" presStyleIdx="2" presStyleCnt="4"/>
      <dgm:spPr/>
      <dgm:t>
        <a:bodyPr/>
        <a:lstStyle/>
        <a:p>
          <a:endParaRPr lang="ru-RU"/>
        </a:p>
      </dgm:t>
    </dgm:pt>
    <dgm:pt modelId="{8B4C52D8-BF0D-4AE5-9DD5-C248A2E796E9}" type="pres">
      <dgm:prSet presAssocID="{D7EF6DFD-42F7-49A2-8A86-E69F64454AC4}" presName="hierRoot2" presStyleCnt="0">
        <dgm:presLayoutVars>
          <dgm:hierBranch/>
        </dgm:presLayoutVars>
      </dgm:prSet>
      <dgm:spPr/>
    </dgm:pt>
    <dgm:pt modelId="{47DFE08D-E83C-4F79-A88A-DB41C5F245E8}" type="pres">
      <dgm:prSet presAssocID="{D7EF6DFD-42F7-49A2-8A86-E69F64454AC4}" presName="rootComposite" presStyleCnt="0"/>
      <dgm:spPr/>
    </dgm:pt>
    <dgm:pt modelId="{C4F788EE-1F62-45AD-AE9C-AC38795285B1}" type="pres">
      <dgm:prSet presAssocID="{D7EF6DFD-42F7-49A2-8A86-E69F64454AC4}" presName="rootText" presStyleLbl="node2" presStyleIdx="2" presStyleCnt="4" custScaleX="46205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6D4776-C066-4931-8FEB-90D8D94194E6}" type="pres">
      <dgm:prSet presAssocID="{D7EF6DFD-42F7-49A2-8A86-E69F64454AC4}" presName="rootConnector" presStyleLbl="node2" presStyleIdx="2" presStyleCnt="4"/>
      <dgm:spPr/>
      <dgm:t>
        <a:bodyPr/>
        <a:lstStyle/>
        <a:p>
          <a:endParaRPr lang="ru-RU"/>
        </a:p>
      </dgm:t>
    </dgm:pt>
    <dgm:pt modelId="{F030DAEB-1A5B-4FBA-BA47-30E652101B5D}" type="pres">
      <dgm:prSet presAssocID="{D7EF6DFD-42F7-49A2-8A86-E69F64454AC4}" presName="hierChild4" presStyleCnt="0"/>
      <dgm:spPr/>
    </dgm:pt>
    <dgm:pt modelId="{5C609098-2055-4A7B-A6F5-322A02D546C6}" type="pres">
      <dgm:prSet presAssocID="{D7EF6DFD-42F7-49A2-8A86-E69F64454AC4}" presName="hierChild5" presStyleCnt="0"/>
      <dgm:spPr/>
    </dgm:pt>
    <dgm:pt modelId="{017EFD4B-090F-4667-AD37-D95CC3B8A1B7}" type="pres">
      <dgm:prSet presAssocID="{9F55DC23-1375-40DC-97C8-F5151949E77E}" presName="Name50" presStyleLbl="parChTrans1D2" presStyleIdx="3" presStyleCnt="4"/>
      <dgm:spPr/>
      <dgm:t>
        <a:bodyPr/>
        <a:lstStyle/>
        <a:p>
          <a:endParaRPr lang="ru-RU"/>
        </a:p>
      </dgm:t>
    </dgm:pt>
    <dgm:pt modelId="{A55B6CCC-F725-42E0-94EA-D2F69AA6C780}" type="pres">
      <dgm:prSet presAssocID="{4AA1A5AD-AF7E-4251-B1D2-7068CF891074}" presName="hierRoot2" presStyleCnt="0">
        <dgm:presLayoutVars>
          <dgm:hierBranch/>
        </dgm:presLayoutVars>
      </dgm:prSet>
      <dgm:spPr/>
    </dgm:pt>
    <dgm:pt modelId="{7BF25DBF-9B50-4AC4-8FB3-4D6F0554510B}" type="pres">
      <dgm:prSet presAssocID="{4AA1A5AD-AF7E-4251-B1D2-7068CF891074}" presName="rootComposite" presStyleCnt="0"/>
      <dgm:spPr/>
    </dgm:pt>
    <dgm:pt modelId="{895B558B-DFDC-42FA-A259-E993071F2388}" type="pres">
      <dgm:prSet presAssocID="{4AA1A5AD-AF7E-4251-B1D2-7068CF891074}" presName="rootText" presStyleLbl="node2" presStyleIdx="3" presStyleCnt="4" custScaleX="46205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4ADE4A5-22F3-4A18-B43F-4AC7DFEA46C1}" type="pres">
      <dgm:prSet presAssocID="{4AA1A5AD-AF7E-4251-B1D2-7068CF891074}" presName="rootConnector" presStyleLbl="node2" presStyleIdx="3" presStyleCnt="4"/>
      <dgm:spPr/>
      <dgm:t>
        <a:bodyPr/>
        <a:lstStyle/>
        <a:p>
          <a:endParaRPr lang="ru-RU"/>
        </a:p>
      </dgm:t>
    </dgm:pt>
    <dgm:pt modelId="{D0B57867-2AB7-459B-8825-536B1C403BBA}" type="pres">
      <dgm:prSet presAssocID="{4AA1A5AD-AF7E-4251-B1D2-7068CF891074}" presName="hierChild4" presStyleCnt="0"/>
      <dgm:spPr/>
    </dgm:pt>
    <dgm:pt modelId="{0FCC64E5-9042-4F79-85FA-0E4D7A9106A9}" type="pres">
      <dgm:prSet presAssocID="{4AA1A5AD-AF7E-4251-B1D2-7068CF891074}" presName="hierChild5" presStyleCnt="0"/>
      <dgm:spPr/>
    </dgm:pt>
    <dgm:pt modelId="{3359F8D0-31C3-4A8C-BC8E-6BAC603EA3F2}" type="pres">
      <dgm:prSet presAssocID="{3455EEB3-B76F-47D5-83D9-611DE8839AAA}" presName="hierChild3" presStyleCnt="0"/>
      <dgm:spPr/>
    </dgm:pt>
  </dgm:ptLst>
  <dgm:cxnLst>
    <dgm:cxn modelId="{070C78E0-5039-4D94-8269-3E48AD7A89D9}" srcId="{3455EEB3-B76F-47D5-83D9-611DE8839AAA}" destId="{4AA1A5AD-AF7E-4251-B1D2-7068CF891074}" srcOrd="3" destOrd="0" parTransId="{9F55DC23-1375-40DC-97C8-F5151949E77E}" sibTransId="{D72D9C57-260E-4084-A4A9-0A3018C53DE2}"/>
    <dgm:cxn modelId="{77E0AC58-388C-4B40-AF00-3D57B2B18AC2}" type="presOf" srcId="{4AA1A5AD-AF7E-4251-B1D2-7068CF891074}" destId="{B4ADE4A5-22F3-4A18-B43F-4AC7DFEA46C1}" srcOrd="1" destOrd="0" presId="urn:microsoft.com/office/officeart/2005/8/layout/orgChart1"/>
    <dgm:cxn modelId="{91A5B6AF-AF05-4900-B119-02E1ACD05774}" type="presOf" srcId="{D7EF6DFD-42F7-49A2-8A86-E69F64454AC4}" destId="{546D4776-C066-4931-8FEB-90D8D94194E6}" srcOrd="1" destOrd="0" presId="urn:microsoft.com/office/officeart/2005/8/layout/orgChart1"/>
    <dgm:cxn modelId="{08F7E5FB-7537-4C3F-A08B-57861EDF8C63}" type="presOf" srcId="{D7EF6DFD-42F7-49A2-8A86-E69F64454AC4}" destId="{C4F788EE-1F62-45AD-AE9C-AC38795285B1}" srcOrd="0" destOrd="0" presId="urn:microsoft.com/office/officeart/2005/8/layout/orgChart1"/>
    <dgm:cxn modelId="{00028381-E067-4CDD-9410-DF559A5F32D1}" type="presOf" srcId="{192826C0-B4A1-46CC-9E74-93DD3E7526C9}" destId="{AB304813-C43E-42F9-938F-EEE7155EF9DE}" srcOrd="0" destOrd="0" presId="urn:microsoft.com/office/officeart/2005/8/layout/orgChart1"/>
    <dgm:cxn modelId="{D29CF4A5-FF77-43A4-85A9-2F3CE270BE48}" type="presOf" srcId="{9F55DC23-1375-40DC-97C8-F5151949E77E}" destId="{017EFD4B-090F-4667-AD37-D95CC3B8A1B7}" srcOrd="0" destOrd="0" presId="urn:microsoft.com/office/officeart/2005/8/layout/orgChart1"/>
    <dgm:cxn modelId="{76756A7E-66D7-41D0-AF02-5018F9D3649D}" type="presOf" srcId="{3455EEB3-B76F-47D5-83D9-611DE8839AAA}" destId="{9A2A8BFC-B92B-4F1B-9602-ABE794BD3644}" srcOrd="0" destOrd="0" presId="urn:microsoft.com/office/officeart/2005/8/layout/orgChart1"/>
    <dgm:cxn modelId="{82984BEB-C76F-4C02-932F-EF5B86926C8B}" srcId="{3455EEB3-B76F-47D5-83D9-611DE8839AAA}" destId="{192826C0-B4A1-46CC-9E74-93DD3E7526C9}" srcOrd="1" destOrd="0" parTransId="{19129BAB-FC1F-4183-A14D-C738DEF18254}" sibTransId="{3C335C2C-2293-40E9-9968-E007E845F791}"/>
    <dgm:cxn modelId="{93457F23-A3F2-4808-BF40-253534D8EB3A}" type="presOf" srcId="{D51D5CE3-D9D9-4C04-95A8-0589293031DF}" destId="{A33EFF7E-F18C-4B0D-91DE-6667C25CE015}" srcOrd="1" destOrd="0" presId="urn:microsoft.com/office/officeart/2005/8/layout/orgChart1"/>
    <dgm:cxn modelId="{262B3EDD-1B5E-491C-81CD-A75C35F9634A}" type="presOf" srcId="{CE0C488E-C036-4299-8DDB-1D822AC634B9}" destId="{2C80BF86-B5E2-46C4-917C-7FA42CAB2DD4}" srcOrd="0" destOrd="0" presId="urn:microsoft.com/office/officeart/2005/8/layout/orgChart1"/>
    <dgm:cxn modelId="{C037B7FA-32AF-485D-A208-24C8324072E7}" type="presOf" srcId="{D51D5CE3-D9D9-4C04-95A8-0589293031DF}" destId="{90C502D9-7E6F-4F00-8085-457F230A5BB1}" srcOrd="0" destOrd="0" presId="urn:microsoft.com/office/officeart/2005/8/layout/orgChart1"/>
    <dgm:cxn modelId="{CFCC8205-41B8-4837-888F-A9A12DB90488}" type="presOf" srcId="{192826C0-B4A1-46CC-9E74-93DD3E7526C9}" destId="{DD0AD62B-CC25-40E5-80F4-9865B7AF513C}" srcOrd="1" destOrd="0" presId="urn:microsoft.com/office/officeart/2005/8/layout/orgChart1"/>
    <dgm:cxn modelId="{C67EF92E-E803-4F60-90C4-C7875D706DBE}" type="presOf" srcId="{2EC91B75-0772-48A2-8792-A8E6FADF2974}" destId="{A6EE55AE-6FBE-4E7B-AFA7-4361E9E331CE}" srcOrd="0" destOrd="0" presId="urn:microsoft.com/office/officeart/2005/8/layout/orgChart1"/>
    <dgm:cxn modelId="{BE907525-05A5-4CF5-99BC-11805BF141E9}" srcId="{3455EEB3-B76F-47D5-83D9-611DE8839AAA}" destId="{D51D5CE3-D9D9-4C04-95A8-0589293031DF}" srcOrd="0" destOrd="0" parTransId="{CE0C488E-C036-4299-8DDB-1D822AC634B9}" sibTransId="{527C5233-9168-4730-8B18-C7AC91711CEB}"/>
    <dgm:cxn modelId="{FA2C528F-555E-4238-8D48-C3CEAD5EE5BC}" type="presOf" srcId="{19129BAB-FC1F-4183-A14D-C738DEF18254}" destId="{9CB57CF0-CFEF-40FD-89CC-C907EAF58009}" srcOrd="0" destOrd="0" presId="urn:microsoft.com/office/officeart/2005/8/layout/orgChart1"/>
    <dgm:cxn modelId="{D6D34C4B-0F2A-4DC8-ABD9-89E073BDBB14}" type="presOf" srcId="{4AA1A5AD-AF7E-4251-B1D2-7068CF891074}" destId="{895B558B-DFDC-42FA-A259-E993071F2388}" srcOrd="0" destOrd="0" presId="urn:microsoft.com/office/officeart/2005/8/layout/orgChart1"/>
    <dgm:cxn modelId="{B49BED33-0285-42AC-9914-642AF3596E9C}" srcId="{07B7848A-83BF-4B63-95E2-4EDEF2976FF1}" destId="{3455EEB3-B76F-47D5-83D9-611DE8839AAA}" srcOrd="0" destOrd="0" parTransId="{795D416C-603A-48AE-8690-AA822943DF5E}" sibTransId="{BFC257E7-BAA1-464B-8C4B-AA8405B2705B}"/>
    <dgm:cxn modelId="{E639D454-00B2-4FA5-A37F-E8460A0EA6EC}" type="presOf" srcId="{07B7848A-83BF-4B63-95E2-4EDEF2976FF1}" destId="{20B7E352-1F6E-4D68-8D32-4C19EC27FCE9}" srcOrd="0" destOrd="0" presId="urn:microsoft.com/office/officeart/2005/8/layout/orgChart1"/>
    <dgm:cxn modelId="{945B2A37-E892-4152-8289-56ADE9B5B719}" type="presOf" srcId="{3455EEB3-B76F-47D5-83D9-611DE8839AAA}" destId="{713D2E6A-1A2B-4E33-8B27-DD6F1534AA8F}" srcOrd="1" destOrd="0" presId="urn:microsoft.com/office/officeart/2005/8/layout/orgChart1"/>
    <dgm:cxn modelId="{435F21E7-18B6-4B02-B49B-CCE0E5BC55C7}" srcId="{3455EEB3-B76F-47D5-83D9-611DE8839AAA}" destId="{D7EF6DFD-42F7-49A2-8A86-E69F64454AC4}" srcOrd="2" destOrd="0" parTransId="{2EC91B75-0772-48A2-8792-A8E6FADF2974}" sibTransId="{B7958152-E758-4042-ABA8-B6B6F25AE9BB}"/>
    <dgm:cxn modelId="{5566253B-B62D-4BE5-BD67-58DABF51C4D3}" type="presParOf" srcId="{20B7E352-1F6E-4D68-8D32-4C19EC27FCE9}" destId="{B5BF39FD-8FBE-4239-A6E3-5BEC8711E401}" srcOrd="0" destOrd="0" presId="urn:microsoft.com/office/officeart/2005/8/layout/orgChart1"/>
    <dgm:cxn modelId="{98A5A6C4-0CC7-44E7-9EB2-6E7301B908CB}" type="presParOf" srcId="{B5BF39FD-8FBE-4239-A6E3-5BEC8711E401}" destId="{736E9851-7DAB-40F3-A8EC-00196DD76688}" srcOrd="0" destOrd="0" presId="urn:microsoft.com/office/officeart/2005/8/layout/orgChart1"/>
    <dgm:cxn modelId="{993A8EDC-666A-41A6-AD84-C1309E6ECAF1}" type="presParOf" srcId="{736E9851-7DAB-40F3-A8EC-00196DD76688}" destId="{9A2A8BFC-B92B-4F1B-9602-ABE794BD3644}" srcOrd="0" destOrd="0" presId="urn:microsoft.com/office/officeart/2005/8/layout/orgChart1"/>
    <dgm:cxn modelId="{9EA7D8E0-D7B2-4EB1-BFCE-8B230FD42874}" type="presParOf" srcId="{736E9851-7DAB-40F3-A8EC-00196DD76688}" destId="{713D2E6A-1A2B-4E33-8B27-DD6F1534AA8F}" srcOrd="1" destOrd="0" presId="urn:microsoft.com/office/officeart/2005/8/layout/orgChart1"/>
    <dgm:cxn modelId="{E9D1A1B4-EC63-4A53-AAC9-E1FBF610A050}" type="presParOf" srcId="{B5BF39FD-8FBE-4239-A6E3-5BEC8711E401}" destId="{051BBD82-EE65-48CC-B839-28E224C3610A}" srcOrd="1" destOrd="0" presId="urn:microsoft.com/office/officeart/2005/8/layout/orgChart1"/>
    <dgm:cxn modelId="{0863F311-F156-4A22-BCAB-FBCDC4AC7F1C}" type="presParOf" srcId="{051BBD82-EE65-48CC-B839-28E224C3610A}" destId="{2C80BF86-B5E2-46C4-917C-7FA42CAB2DD4}" srcOrd="0" destOrd="0" presId="urn:microsoft.com/office/officeart/2005/8/layout/orgChart1"/>
    <dgm:cxn modelId="{DAEF5BC9-8A85-4494-B5F8-1B73F8B6B25E}" type="presParOf" srcId="{051BBD82-EE65-48CC-B839-28E224C3610A}" destId="{53CE086F-2CCE-40BB-B6AA-61DE97EF28CB}" srcOrd="1" destOrd="0" presId="urn:microsoft.com/office/officeart/2005/8/layout/orgChart1"/>
    <dgm:cxn modelId="{538ADB0F-F03A-4494-9B52-0960A58781AD}" type="presParOf" srcId="{53CE086F-2CCE-40BB-B6AA-61DE97EF28CB}" destId="{0BC64497-A9CD-4FE6-9991-B769865080E5}" srcOrd="0" destOrd="0" presId="urn:microsoft.com/office/officeart/2005/8/layout/orgChart1"/>
    <dgm:cxn modelId="{03E08653-E3EB-4981-98B3-9FB69C105223}" type="presParOf" srcId="{0BC64497-A9CD-4FE6-9991-B769865080E5}" destId="{90C502D9-7E6F-4F00-8085-457F230A5BB1}" srcOrd="0" destOrd="0" presId="urn:microsoft.com/office/officeart/2005/8/layout/orgChart1"/>
    <dgm:cxn modelId="{3A002362-6C9E-41A7-AE0A-B3426CCE4E3B}" type="presParOf" srcId="{0BC64497-A9CD-4FE6-9991-B769865080E5}" destId="{A33EFF7E-F18C-4B0D-91DE-6667C25CE015}" srcOrd="1" destOrd="0" presId="urn:microsoft.com/office/officeart/2005/8/layout/orgChart1"/>
    <dgm:cxn modelId="{B911677C-C89F-4DAF-9F77-7391D41A5277}" type="presParOf" srcId="{53CE086F-2CCE-40BB-B6AA-61DE97EF28CB}" destId="{37E6189A-80F8-4A63-9B76-9795AC5755CC}" srcOrd="1" destOrd="0" presId="urn:microsoft.com/office/officeart/2005/8/layout/orgChart1"/>
    <dgm:cxn modelId="{7A6103CD-2A29-4EBE-8300-3A01E29EDED2}" type="presParOf" srcId="{53CE086F-2CCE-40BB-B6AA-61DE97EF28CB}" destId="{51259E1C-C363-4011-9E50-7EB599BDA810}" srcOrd="2" destOrd="0" presId="urn:microsoft.com/office/officeart/2005/8/layout/orgChart1"/>
    <dgm:cxn modelId="{CD9D78AF-DBE7-47C5-82F1-45DA6DC36D9A}" type="presParOf" srcId="{051BBD82-EE65-48CC-B839-28E224C3610A}" destId="{9CB57CF0-CFEF-40FD-89CC-C907EAF58009}" srcOrd="2" destOrd="0" presId="urn:microsoft.com/office/officeart/2005/8/layout/orgChart1"/>
    <dgm:cxn modelId="{EBE22FBA-1013-42D0-86DC-C60D49199B33}" type="presParOf" srcId="{051BBD82-EE65-48CC-B839-28E224C3610A}" destId="{EDC7BD35-768D-4E39-B980-BCD87AB6216F}" srcOrd="3" destOrd="0" presId="urn:microsoft.com/office/officeart/2005/8/layout/orgChart1"/>
    <dgm:cxn modelId="{F0454DB1-DF35-40A9-9066-D01DB86617C3}" type="presParOf" srcId="{EDC7BD35-768D-4E39-B980-BCD87AB6216F}" destId="{85F651BF-07FF-4283-8316-A0BE1A22A7CD}" srcOrd="0" destOrd="0" presId="urn:microsoft.com/office/officeart/2005/8/layout/orgChart1"/>
    <dgm:cxn modelId="{E76ABE1F-72B8-478D-AE10-7A30215CE1FA}" type="presParOf" srcId="{85F651BF-07FF-4283-8316-A0BE1A22A7CD}" destId="{AB304813-C43E-42F9-938F-EEE7155EF9DE}" srcOrd="0" destOrd="0" presId="urn:microsoft.com/office/officeart/2005/8/layout/orgChart1"/>
    <dgm:cxn modelId="{D58E8882-C495-408A-88CD-8AF542D7D5CD}" type="presParOf" srcId="{85F651BF-07FF-4283-8316-A0BE1A22A7CD}" destId="{DD0AD62B-CC25-40E5-80F4-9865B7AF513C}" srcOrd="1" destOrd="0" presId="urn:microsoft.com/office/officeart/2005/8/layout/orgChart1"/>
    <dgm:cxn modelId="{E82E4694-23C2-4B70-B6F3-85C017480AB3}" type="presParOf" srcId="{EDC7BD35-768D-4E39-B980-BCD87AB6216F}" destId="{142721FC-CB85-48EB-99B7-87910F9CD118}" srcOrd="1" destOrd="0" presId="urn:microsoft.com/office/officeart/2005/8/layout/orgChart1"/>
    <dgm:cxn modelId="{F31641EE-9B8D-48BF-ADAB-3DA129D24BE1}" type="presParOf" srcId="{EDC7BD35-768D-4E39-B980-BCD87AB6216F}" destId="{C6558C2F-4C86-4079-A796-3CFF60DA51C7}" srcOrd="2" destOrd="0" presId="urn:microsoft.com/office/officeart/2005/8/layout/orgChart1"/>
    <dgm:cxn modelId="{5A0E4639-87AD-4DCA-AD38-19E10967EAFC}" type="presParOf" srcId="{051BBD82-EE65-48CC-B839-28E224C3610A}" destId="{A6EE55AE-6FBE-4E7B-AFA7-4361E9E331CE}" srcOrd="4" destOrd="0" presId="urn:microsoft.com/office/officeart/2005/8/layout/orgChart1"/>
    <dgm:cxn modelId="{98EF2A8E-E4AE-45B4-A75F-CF41589DF37B}" type="presParOf" srcId="{051BBD82-EE65-48CC-B839-28E224C3610A}" destId="{8B4C52D8-BF0D-4AE5-9DD5-C248A2E796E9}" srcOrd="5" destOrd="0" presId="urn:microsoft.com/office/officeart/2005/8/layout/orgChart1"/>
    <dgm:cxn modelId="{B3B2B23E-D9F2-4A2F-8F6C-46DD93DB4457}" type="presParOf" srcId="{8B4C52D8-BF0D-4AE5-9DD5-C248A2E796E9}" destId="{47DFE08D-E83C-4F79-A88A-DB41C5F245E8}" srcOrd="0" destOrd="0" presId="urn:microsoft.com/office/officeart/2005/8/layout/orgChart1"/>
    <dgm:cxn modelId="{1E41B700-D4F2-4534-A077-04F85F46A73E}" type="presParOf" srcId="{47DFE08D-E83C-4F79-A88A-DB41C5F245E8}" destId="{C4F788EE-1F62-45AD-AE9C-AC38795285B1}" srcOrd="0" destOrd="0" presId="urn:microsoft.com/office/officeart/2005/8/layout/orgChart1"/>
    <dgm:cxn modelId="{4533EFDD-3CC3-4D0F-AC64-13A93D4BA054}" type="presParOf" srcId="{47DFE08D-E83C-4F79-A88A-DB41C5F245E8}" destId="{546D4776-C066-4931-8FEB-90D8D94194E6}" srcOrd="1" destOrd="0" presId="urn:microsoft.com/office/officeart/2005/8/layout/orgChart1"/>
    <dgm:cxn modelId="{DE70EEBC-C138-4377-97F8-3B7DC1EF63D5}" type="presParOf" srcId="{8B4C52D8-BF0D-4AE5-9DD5-C248A2E796E9}" destId="{F030DAEB-1A5B-4FBA-BA47-30E652101B5D}" srcOrd="1" destOrd="0" presId="urn:microsoft.com/office/officeart/2005/8/layout/orgChart1"/>
    <dgm:cxn modelId="{A277430A-DF89-4E52-B111-C6A2E4A582EA}" type="presParOf" srcId="{8B4C52D8-BF0D-4AE5-9DD5-C248A2E796E9}" destId="{5C609098-2055-4A7B-A6F5-322A02D546C6}" srcOrd="2" destOrd="0" presId="urn:microsoft.com/office/officeart/2005/8/layout/orgChart1"/>
    <dgm:cxn modelId="{65C3BC21-6E85-4952-82D1-C706B2591AB9}" type="presParOf" srcId="{051BBD82-EE65-48CC-B839-28E224C3610A}" destId="{017EFD4B-090F-4667-AD37-D95CC3B8A1B7}" srcOrd="6" destOrd="0" presId="urn:microsoft.com/office/officeart/2005/8/layout/orgChart1"/>
    <dgm:cxn modelId="{559AD172-8E3C-48A6-B85D-121E3782EF46}" type="presParOf" srcId="{051BBD82-EE65-48CC-B839-28E224C3610A}" destId="{A55B6CCC-F725-42E0-94EA-D2F69AA6C780}" srcOrd="7" destOrd="0" presId="urn:microsoft.com/office/officeart/2005/8/layout/orgChart1"/>
    <dgm:cxn modelId="{D248D58A-BBF6-4BC7-B888-FB15193E48FB}" type="presParOf" srcId="{A55B6CCC-F725-42E0-94EA-D2F69AA6C780}" destId="{7BF25DBF-9B50-4AC4-8FB3-4D6F0554510B}" srcOrd="0" destOrd="0" presId="urn:microsoft.com/office/officeart/2005/8/layout/orgChart1"/>
    <dgm:cxn modelId="{4C171BF6-61E7-4839-8F6A-B4AD5E8A5B15}" type="presParOf" srcId="{7BF25DBF-9B50-4AC4-8FB3-4D6F0554510B}" destId="{895B558B-DFDC-42FA-A259-E993071F2388}" srcOrd="0" destOrd="0" presId="urn:microsoft.com/office/officeart/2005/8/layout/orgChart1"/>
    <dgm:cxn modelId="{AE89B670-C542-44D2-8595-8066E47279B3}" type="presParOf" srcId="{7BF25DBF-9B50-4AC4-8FB3-4D6F0554510B}" destId="{B4ADE4A5-22F3-4A18-B43F-4AC7DFEA46C1}" srcOrd="1" destOrd="0" presId="urn:microsoft.com/office/officeart/2005/8/layout/orgChart1"/>
    <dgm:cxn modelId="{C3E0E7BA-D0FD-4203-97E9-39D58D709D3D}" type="presParOf" srcId="{A55B6CCC-F725-42E0-94EA-D2F69AA6C780}" destId="{D0B57867-2AB7-459B-8825-536B1C403BBA}" srcOrd="1" destOrd="0" presId="urn:microsoft.com/office/officeart/2005/8/layout/orgChart1"/>
    <dgm:cxn modelId="{0723B83D-C3DC-447B-A8C1-3DC8FDC7A831}" type="presParOf" srcId="{A55B6CCC-F725-42E0-94EA-D2F69AA6C780}" destId="{0FCC64E5-9042-4F79-85FA-0E4D7A9106A9}" srcOrd="2" destOrd="0" presId="urn:microsoft.com/office/officeart/2005/8/layout/orgChart1"/>
    <dgm:cxn modelId="{3728828F-D573-403A-9C36-6DD10A937DF2}" type="presParOf" srcId="{B5BF39FD-8FBE-4239-A6E3-5BEC8711E401}" destId="{3359F8D0-31C3-4A8C-BC8E-6BAC603EA3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A9362A-5F74-4E94-8B2E-043070C5C64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11693C2E-6DE0-4CFB-B4F2-27787C19FF3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 Клещи (</a:t>
          </a:r>
          <a:r>
            <a: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Acarina</a:t>
          </a:r>
          <a:r>
            <a: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8D16759-6A4E-4D33-98B3-063BA4B6D787}" type="parTrans" cxnId="{13417495-6285-4887-A782-977EB7199939}">
      <dgm:prSet/>
      <dgm:spPr/>
      <dgm:t>
        <a:bodyPr/>
        <a:lstStyle/>
        <a:p>
          <a:endParaRPr lang="ru-RU"/>
        </a:p>
      </dgm:t>
    </dgm:pt>
    <dgm:pt modelId="{995CB243-A6E5-4D56-9663-85F31242AA30}" type="sibTrans" cxnId="{13417495-6285-4887-A782-977EB7199939}">
      <dgm:prSet/>
      <dgm:spPr/>
      <dgm:t>
        <a:bodyPr/>
        <a:lstStyle/>
        <a:p>
          <a:endParaRPr lang="ru-RU"/>
        </a:p>
      </dgm:t>
    </dgm:pt>
    <dgm:pt modelId="{807222B0-4610-4DAC-824F-B7C524684B4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Подотряд Сенокосцы</a:t>
          </a:r>
        </a:p>
      </dgm:t>
    </dgm:pt>
    <dgm:pt modelId="{8E068D46-A920-4D77-91B9-0290BCEBC6BA}" type="parTrans" cxnId="{58B2294A-23C9-4D56-A60B-7979B349F02E}">
      <dgm:prSet/>
      <dgm:spPr/>
      <dgm:t>
        <a:bodyPr/>
        <a:lstStyle/>
        <a:p>
          <a:endParaRPr lang="ru-RU"/>
        </a:p>
      </dgm:t>
    </dgm:pt>
    <dgm:pt modelId="{4E360ECF-8D83-4096-87AB-1DA1582BDBEA}" type="sibTrans" cxnId="{58B2294A-23C9-4D56-A60B-7979B349F02E}">
      <dgm:prSet/>
      <dgm:spPr/>
      <dgm:t>
        <a:bodyPr/>
        <a:lstStyle/>
        <a:p>
          <a:endParaRPr lang="ru-RU"/>
        </a:p>
      </dgm:t>
    </dgm:pt>
    <dgm:pt modelId="{3E1DFD10-5640-416F-AC8B-EAD5A71787F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Подотряд </a:t>
          </a: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Акариформные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D351D107-F7DD-469E-9B79-6764453DA416}" type="parTrans" cxnId="{20DC17F5-39B7-4297-B37A-0D40AA960317}">
      <dgm:prSet/>
      <dgm:spPr/>
      <dgm:t>
        <a:bodyPr/>
        <a:lstStyle/>
        <a:p>
          <a:endParaRPr lang="ru-RU"/>
        </a:p>
      </dgm:t>
    </dgm:pt>
    <dgm:pt modelId="{CA7C50A2-C392-4D9C-9940-4B8D0E6C29C8}" type="sibTrans" cxnId="{20DC17F5-39B7-4297-B37A-0D40AA960317}">
      <dgm:prSet/>
      <dgm:spPr/>
      <dgm:t>
        <a:bodyPr/>
        <a:lstStyle/>
        <a:p>
          <a:endParaRPr lang="ru-RU"/>
        </a:p>
      </dgm:t>
    </dgm:pt>
    <dgm:pt modelId="{DDBA5679-8C46-4936-AB83-BCBB60E1DEF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Амбарные</a:t>
          </a:r>
        </a:p>
      </dgm:t>
    </dgm:pt>
    <dgm:pt modelId="{841E7F31-83B8-49F2-85BA-841701EC7BF0}" type="parTrans" cxnId="{A218F1BE-97A2-4741-8BD4-3264D91D690C}">
      <dgm:prSet/>
      <dgm:spPr/>
      <dgm:t>
        <a:bodyPr/>
        <a:lstStyle/>
        <a:p>
          <a:endParaRPr lang="ru-RU"/>
        </a:p>
      </dgm:t>
    </dgm:pt>
    <dgm:pt modelId="{DED77C74-D2FD-4FB3-9750-4C65A617EE72}" type="sibTrans" cxnId="{A218F1BE-97A2-4741-8BD4-3264D91D690C}">
      <dgm:prSet/>
      <dgm:spPr/>
      <dgm:t>
        <a:bodyPr/>
        <a:lstStyle/>
        <a:p>
          <a:endParaRPr lang="ru-RU"/>
        </a:p>
      </dgm:t>
    </dgm:pt>
    <dgm:pt modelId="{B80F9399-C37B-430C-B2C8-5EA8C30BAE1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Чесоточные</a:t>
          </a:r>
        </a:p>
      </dgm:t>
    </dgm:pt>
    <dgm:pt modelId="{15C3E190-4DC2-4C3D-AD7C-3818B6CEF319}" type="parTrans" cxnId="{B3485E73-3068-4518-A9B8-1F118DF9D1C4}">
      <dgm:prSet/>
      <dgm:spPr/>
      <dgm:t>
        <a:bodyPr/>
        <a:lstStyle/>
        <a:p>
          <a:endParaRPr lang="ru-RU"/>
        </a:p>
      </dgm:t>
    </dgm:pt>
    <dgm:pt modelId="{CA2933B1-BC33-4C50-9198-4B580BA50E83}" type="sibTrans" cxnId="{B3485E73-3068-4518-A9B8-1F118DF9D1C4}">
      <dgm:prSet/>
      <dgm:spPr/>
      <dgm:t>
        <a:bodyPr/>
        <a:lstStyle/>
        <a:p>
          <a:endParaRPr lang="ru-RU"/>
        </a:p>
      </dgm:t>
    </dgm:pt>
    <dgm:pt modelId="{9AEFB367-62CB-4267-A322-F5508066C71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Орибатидные</a:t>
          </a:r>
        </a:p>
      </dgm:t>
    </dgm:pt>
    <dgm:pt modelId="{178BCDC2-A2C4-4FB4-9C2E-DBB910587CD9}" type="parTrans" cxnId="{0775D830-9D4A-4F80-A540-A87505016F64}">
      <dgm:prSet/>
      <dgm:spPr/>
      <dgm:t>
        <a:bodyPr/>
        <a:lstStyle/>
        <a:p>
          <a:endParaRPr lang="ru-RU"/>
        </a:p>
      </dgm:t>
    </dgm:pt>
    <dgm:pt modelId="{AAFA667E-625E-467D-AD50-4F5C4D4C4743}" type="sibTrans" cxnId="{0775D830-9D4A-4F80-A540-A87505016F64}">
      <dgm:prSet/>
      <dgm:spPr/>
      <dgm:t>
        <a:bodyPr/>
        <a:lstStyle/>
        <a:p>
          <a:endParaRPr lang="ru-RU"/>
        </a:p>
      </dgm:t>
    </dgm:pt>
    <dgm:pt modelId="{E9C33A5F-5353-4DC1-A2EF-181FA2F0837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Краснотелковые</a:t>
          </a:r>
        </a:p>
      </dgm:t>
    </dgm:pt>
    <dgm:pt modelId="{2D83AB7B-4090-4754-A969-51F030C0C019}" type="parTrans" cxnId="{6B2D9F6D-9934-4F1E-9730-6BC53975E585}">
      <dgm:prSet/>
      <dgm:spPr/>
      <dgm:t>
        <a:bodyPr/>
        <a:lstStyle/>
        <a:p>
          <a:endParaRPr lang="ru-RU"/>
        </a:p>
      </dgm:t>
    </dgm:pt>
    <dgm:pt modelId="{6F1DE7C4-7507-4858-BF56-04D958FFDC1C}" type="sibTrans" cxnId="{6B2D9F6D-9934-4F1E-9730-6BC53975E585}">
      <dgm:prSet/>
      <dgm:spPr/>
      <dgm:t>
        <a:bodyPr/>
        <a:lstStyle/>
        <a:p>
          <a:endParaRPr lang="ru-RU"/>
        </a:p>
      </dgm:t>
    </dgm:pt>
    <dgm:pt modelId="{EB577C0A-DDA9-4138-8F8B-87F00992AF3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Подотряд Паразитиформные</a:t>
          </a:r>
        </a:p>
      </dgm:t>
    </dgm:pt>
    <dgm:pt modelId="{CA03D113-B6DC-49DC-B5D1-ADA160269E4A}" type="parTrans" cxnId="{54872F15-72DB-4042-9838-1F3415B14E97}">
      <dgm:prSet/>
      <dgm:spPr/>
      <dgm:t>
        <a:bodyPr/>
        <a:lstStyle/>
        <a:p>
          <a:endParaRPr lang="ru-RU"/>
        </a:p>
      </dgm:t>
    </dgm:pt>
    <dgm:pt modelId="{F3596E3C-3F39-4575-A29A-72F9BDB216CA}" type="sibTrans" cxnId="{54872F15-72DB-4042-9838-1F3415B14E97}">
      <dgm:prSet/>
      <dgm:spPr/>
      <dgm:t>
        <a:bodyPr/>
        <a:lstStyle/>
        <a:p>
          <a:endParaRPr lang="ru-RU"/>
        </a:p>
      </dgm:t>
    </dgm:pt>
    <dgm:pt modelId="{7DBCDEA1-8947-4C51-BF0F-04BBCAD0894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Иксодиды</a:t>
          </a:r>
        </a:p>
      </dgm:t>
    </dgm:pt>
    <dgm:pt modelId="{62BE8087-72AE-45F3-8B94-3AD6370C1EC7}" type="parTrans" cxnId="{5B811B2F-FB8C-40AB-B93C-FEE154E2D144}">
      <dgm:prSet/>
      <dgm:spPr/>
      <dgm:t>
        <a:bodyPr/>
        <a:lstStyle/>
        <a:p>
          <a:endParaRPr lang="ru-RU"/>
        </a:p>
      </dgm:t>
    </dgm:pt>
    <dgm:pt modelId="{E5C081BD-4CF8-4BAC-ACF1-A1AF773CC4AC}" type="sibTrans" cxnId="{5B811B2F-FB8C-40AB-B93C-FEE154E2D144}">
      <dgm:prSet/>
      <dgm:spPr/>
      <dgm:t>
        <a:bodyPr/>
        <a:lstStyle/>
        <a:p>
          <a:endParaRPr lang="ru-RU"/>
        </a:p>
      </dgm:t>
    </dgm:pt>
    <dgm:pt modelId="{EB925A4C-2D16-4BDF-BD13-FE2DB6CE953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Аргазиды</a:t>
          </a:r>
        </a:p>
      </dgm:t>
    </dgm:pt>
    <dgm:pt modelId="{DA5019E7-0AE8-4F91-A108-856D6CF6DA28}" type="parTrans" cxnId="{DE8F45B9-15EC-457A-BFFD-A1F283BC12ED}">
      <dgm:prSet/>
      <dgm:spPr/>
      <dgm:t>
        <a:bodyPr/>
        <a:lstStyle/>
        <a:p>
          <a:endParaRPr lang="ru-RU"/>
        </a:p>
      </dgm:t>
    </dgm:pt>
    <dgm:pt modelId="{C5242C2F-BD5D-4934-AF15-B2EE652C151D}" type="sibTrans" cxnId="{DE8F45B9-15EC-457A-BFFD-A1F283BC12ED}">
      <dgm:prSet/>
      <dgm:spPr/>
      <dgm:t>
        <a:bodyPr/>
        <a:lstStyle/>
        <a:p>
          <a:endParaRPr lang="ru-RU"/>
        </a:p>
      </dgm:t>
    </dgm:pt>
    <dgm:pt modelId="{4E9A2D55-30E3-4D44-B3D6-CDED3D1A9D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Гамазиды</a:t>
          </a:r>
        </a:p>
      </dgm:t>
    </dgm:pt>
    <dgm:pt modelId="{06951561-BFB4-48F2-9E82-EB2D7207DF83}" type="parTrans" cxnId="{CBCF970E-5228-4FAE-B095-08FFFC94E962}">
      <dgm:prSet/>
      <dgm:spPr/>
      <dgm:t>
        <a:bodyPr/>
        <a:lstStyle/>
        <a:p>
          <a:endParaRPr lang="ru-RU"/>
        </a:p>
      </dgm:t>
    </dgm:pt>
    <dgm:pt modelId="{030DEA52-08BC-45DB-A797-F6EF25217EB8}" type="sibTrans" cxnId="{CBCF970E-5228-4FAE-B095-08FFFC94E962}">
      <dgm:prSet/>
      <dgm:spPr/>
      <dgm:t>
        <a:bodyPr/>
        <a:lstStyle/>
        <a:p>
          <a:endParaRPr lang="ru-RU"/>
        </a:p>
      </dgm:t>
    </dgm:pt>
    <dgm:pt modelId="{0EDFE8DA-EBE8-4BD7-8234-64467BA600A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Фитосениды</a:t>
          </a:r>
        </a:p>
      </dgm:t>
    </dgm:pt>
    <dgm:pt modelId="{B36F3460-97FE-43B4-ACD1-211FE808529A}" type="parTrans" cxnId="{D6BB96E1-CEB7-402B-B1E0-30591B3BBA7B}">
      <dgm:prSet/>
      <dgm:spPr/>
      <dgm:t>
        <a:bodyPr/>
        <a:lstStyle/>
        <a:p>
          <a:endParaRPr lang="ru-RU"/>
        </a:p>
      </dgm:t>
    </dgm:pt>
    <dgm:pt modelId="{BBF333A2-B95B-4E13-B7F8-E623D5FBE2E2}" type="sibTrans" cxnId="{D6BB96E1-CEB7-402B-B1E0-30591B3BBA7B}">
      <dgm:prSet/>
      <dgm:spPr/>
      <dgm:t>
        <a:bodyPr/>
        <a:lstStyle/>
        <a:p>
          <a:endParaRPr lang="ru-RU"/>
        </a:p>
      </dgm:t>
    </dgm:pt>
    <dgm:pt modelId="{E43F2A7E-0B16-4E51-80A1-C4C6B7063D39}" type="pres">
      <dgm:prSet presAssocID="{5EA9362A-5F74-4E94-8B2E-043070C5C6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E72F45-FAFC-4B8B-8F56-59B7C9B7860F}" type="pres">
      <dgm:prSet presAssocID="{11693C2E-6DE0-4CFB-B4F2-27787C19FF39}" presName="hierRoot1" presStyleCnt="0">
        <dgm:presLayoutVars>
          <dgm:hierBranch val="r"/>
        </dgm:presLayoutVars>
      </dgm:prSet>
      <dgm:spPr/>
    </dgm:pt>
    <dgm:pt modelId="{D2C18315-C559-4439-95F6-741F9C892038}" type="pres">
      <dgm:prSet presAssocID="{11693C2E-6DE0-4CFB-B4F2-27787C19FF39}" presName="rootComposite1" presStyleCnt="0"/>
      <dgm:spPr/>
    </dgm:pt>
    <dgm:pt modelId="{C7FEB22F-8433-452D-9661-930EEAF7E59E}" type="pres">
      <dgm:prSet presAssocID="{11693C2E-6DE0-4CFB-B4F2-27787C19FF39}" presName="rootText1" presStyleLbl="node0" presStyleIdx="0" presStyleCnt="1" custScaleX="443792" custScaleY="143088" custLinFactX="-163339" custLinFactNeighborX="-200000" custLinFactNeighborY="260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00C250-D1D7-4118-A4B8-6D22BB0E5636}" type="pres">
      <dgm:prSet presAssocID="{11693C2E-6DE0-4CFB-B4F2-27787C19FF3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93F1327-EE26-4C38-863B-0A8CC31E5114}" type="pres">
      <dgm:prSet presAssocID="{11693C2E-6DE0-4CFB-B4F2-27787C19FF39}" presName="hierChild2" presStyleCnt="0"/>
      <dgm:spPr/>
    </dgm:pt>
    <dgm:pt modelId="{4F5E1C02-16D2-4D83-87BE-499CF2E01078}" type="pres">
      <dgm:prSet presAssocID="{8E068D46-A920-4D77-91B9-0290BCEBC6BA}" presName="Name50" presStyleLbl="parChTrans1D2" presStyleIdx="0" presStyleCnt="3"/>
      <dgm:spPr/>
      <dgm:t>
        <a:bodyPr/>
        <a:lstStyle/>
        <a:p>
          <a:endParaRPr lang="ru-RU"/>
        </a:p>
      </dgm:t>
    </dgm:pt>
    <dgm:pt modelId="{41A2F2E7-A9B7-4FDA-982F-100D56683F41}" type="pres">
      <dgm:prSet presAssocID="{807222B0-4610-4DAC-824F-B7C524684B4A}" presName="hierRoot2" presStyleCnt="0">
        <dgm:presLayoutVars>
          <dgm:hierBranch/>
        </dgm:presLayoutVars>
      </dgm:prSet>
      <dgm:spPr/>
    </dgm:pt>
    <dgm:pt modelId="{0A452C0A-074B-4728-8FB6-9C8FC39608FC}" type="pres">
      <dgm:prSet presAssocID="{807222B0-4610-4DAC-824F-B7C524684B4A}" presName="rootComposite" presStyleCnt="0"/>
      <dgm:spPr/>
    </dgm:pt>
    <dgm:pt modelId="{829CEDD2-D8F6-4390-A6A8-C645407FD6B6}" type="pres">
      <dgm:prSet presAssocID="{807222B0-4610-4DAC-824F-B7C524684B4A}" presName="rootText" presStyleLbl="node2" presStyleIdx="0" presStyleCnt="3" custScaleX="649653" custScaleY="100894" custLinFactX="-29708" custLinFactNeighborX="-100000" custLinFactNeighborY="13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1A3BAF-A8C7-4741-9F22-7FC808F104AD}" type="pres">
      <dgm:prSet presAssocID="{807222B0-4610-4DAC-824F-B7C524684B4A}" presName="rootConnector" presStyleLbl="node2" presStyleIdx="0" presStyleCnt="3"/>
      <dgm:spPr/>
      <dgm:t>
        <a:bodyPr/>
        <a:lstStyle/>
        <a:p>
          <a:endParaRPr lang="ru-RU"/>
        </a:p>
      </dgm:t>
    </dgm:pt>
    <dgm:pt modelId="{87E878F7-8C62-4C18-B6D2-691D7D338BE1}" type="pres">
      <dgm:prSet presAssocID="{807222B0-4610-4DAC-824F-B7C524684B4A}" presName="hierChild4" presStyleCnt="0"/>
      <dgm:spPr/>
    </dgm:pt>
    <dgm:pt modelId="{65B77464-4C78-44F6-B9BA-970216A5C095}" type="pres">
      <dgm:prSet presAssocID="{807222B0-4610-4DAC-824F-B7C524684B4A}" presName="hierChild5" presStyleCnt="0"/>
      <dgm:spPr/>
    </dgm:pt>
    <dgm:pt modelId="{EA30F2D1-83D6-4143-A876-2CE3BC3EC5A2}" type="pres">
      <dgm:prSet presAssocID="{D351D107-F7DD-469E-9B79-6764453DA416}" presName="Name50" presStyleLbl="parChTrans1D2" presStyleIdx="1" presStyleCnt="3"/>
      <dgm:spPr/>
      <dgm:t>
        <a:bodyPr/>
        <a:lstStyle/>
        <a:p>
          <a:endParaRPr lang="ru-RU"/>
        </a:p>
      </dgm:t>
    </dgm:pt>
    <dgm:pt modelId="{3DDDDD6B-117D-47E2-BAF6-FB1BE5BA87D9}" type="pres">
      <dgm:prSet presAssocID="{3E1DFD10-5640-416F-AC8B-EAD5A71787F9}" presName="hierRoot2" presStyleCnt="0">
        <dgm:presLayoutVars>
          <dgm:hierBranch val="r"/>
        </dgm:presLayoutVars>
      </dgm:prSet>
      <dgm:spPr/>
    </dgm:pt>
    <dgm:pt modelId="{37484B74-21FB-4E1E-A65B-F9E2BB66AB4F}" type="pres">
      <dgm:prSet presAssocID="{3E1DFD10-5640-416F-AC8B-EAD5A71787F9}" presName="rootComposite" presStyleCnt="0"/>
      <dgm:spPr/>
    </dgm:pt>
    <dgm:pt modelId="{F989C5D1-DE4F-450F-B1F6-59E9D2EED3E2}" type="pres">
      <dgm:prSet presAssocID="{3E1DFD10-5640-416F-AC8B-EAD5A71787F9}" presName="rootText" presStyleLbl="node2" presStyleIdx="1" presStyleCnt="3" custScaleX="649653" custScaleY="100894" custLinFactX="-29708" custLinFactNeighborX="-100000" custLinFactNeighborY="13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9870BF-1DA7-4189-9F11-DD4FE138E737}" type="pres">
      <dgm:prSet presAssocID="{3E1DFD10-5640-416F-AC8B-EAD5A71787F9}" presName="rootConnector" presStyleLbl="node2" presStyleIdx="1" presStyleCnt="3"/>
      <dgm:spPr/>
      <dgm:t>
        <a:bodyPr/>
        <a:lstStyle/>
        <a:p>
          <a:endParaRPr lang="ru-RU"/>
        </a:p>
      </dgm:t>
    </dgm:pt>
    <dgm:pt modelId="{912E8A5F-ED23-4DFE-BB6E-5F47E01E89CD}" type="pres">
      <dgm:prSet presAssocID="{3E1DFD10-5640-416F-AC8B-EAD5A71787F9}" presName="hierChild4" presStyleCnt="0"/>
      <dgm:spPr/>
    </dgm:pt>
    <dgm:pt modelId="{DB65B411-9D32-47A2-9139-6801CC8AFCBC}" type="pres">
      <dgm:prSet presAssocID="{841E7F31-83B8-49F2-85BA-841701EC7BF0}" presName="Name50" presStyleLbl="parChTrans1D3" presStyleIdx="0" presStyleCnt="8"/>
      <dgm:spPr/>
      <dgm:t>
        <a:bodyPr/>
        <a:lstStyle/>
        <a:p>
          <a:endParaRPr lang="ru-RU"/>
        </a:p>
      </dgm:t>
    </dgm:pt>
    <dgm:pt modelId="{99C4D653-BAA6-4D23-9EC7-9CA8368C325A}" type="pres">
      <dgm:prSet presAssocID="{DDBA5679-8C46-4936-AB83-BCBB60E1DEF3}" presName="hierRoot2" presStyleCnt="0">
        <dgm:presLayoutVars>
          <dgm:hierBranch val="r"/>
        </dgm:presLayoutVars>
      </dgm:prSet>
      <dgm:spPr/>
    </dgm:pt>
    <dgm:pt modelId="{D354B2E2-D34B-4B19-B3E1-8FEF5BB7A869}" type="pres">
      <dgm:prSet presAssocID="{DDBA5679-8C46-4936-AB83-BCBB60E1DEF3}" presName="rootComposite" presStyleCnt="0"/>
      <dgm:spPr/>
    </dgm:pt>
    <dgm:pt modelId="{CA2434DB-AA37-4B6B-8916-8AD1E0AEB669}" type="pres">
      <dgm:prSet presAssocID="{DDBA5679-8C46-4936-AB83-BCBB60E1DEF3}" presName="rootText" presStyleLbl="node3" presStyleIdx="0" presStyleCnt="8" custScaleX="452381" custScaleY="935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9E386A-EE67-43B8-9BCF-FE80813B14FE}" type="pres">
      <dgm:prSet presAssocID="{DDBA5679-8C46-4936-AB83-BCBB60E1DEF3}" presName="rootConnector" presStyleLbl="node3" presStyleIdx="0" presStyleCnt="8"/>
      <dgm:spPr/>
      <dgm:t>
        <a:bodyPr/>
        <a:lstStyle/>
        <a:p>
          <a:endParaRPr lang="ru-RU"/>
        </a:p>
      </dgm:t>
    </dgm:pt>
    <dgm:pt modelId="{76ACA3DE-1B18-4E20-BF7C-4FDD3EB88A2E}" type="pres">
      <dgm:prSet presAssocID="{DDBA5679-8C46-4936-AB83-BCBB60E1DEF3}" presName="hierChild4" presStyleCnt="0"/>
      <dgm:spPr/>
    </dgm:pt>
    <dgm:pt modelId="{6C55999E-CEE5-4419-AA0B-77F96A5C376C}" type="pres">
      <dgm:prSet presAssocID="{DDBA5679-8C46-4936-AB83-BCBB60E1DEF3}" presName="hierChild5" presStyleCnt="0"/>
      <dgm:spPr/>
    </dgm:pt>
    <dgm:pt modelId="{748459BF-1BEF-408F-9719-705007728BB1}" type="pres">
      <dgm:prSet presAssocID="{15C3E190-4DC2-4C3D-AD7C-3818B6CEF319}" presName="Name50" presStyleLbl="parChTrans1D3" presStyleIdx="1" presStyleCnt="8"/>
      <dgm:spPr/>
      <dgm:t>
        <a:bodyPr/>
        <a:lstStyle/>
        <a:p>
          <a:endParaRPr lang="ru-RU"/>
        </a:p>
      </dgm:t>
    </dgm:pt>
    <dgm:pt modelId="{2DCFABE2-8AFE-46EC-8973-D5C38425BCF1}" type="pres">
      <dgm:prSet presAssocID="{B80F9399-C37B-430C-B2C8-5EA8C30BAE1F}" presName="hierRoot2" presStyleCnt="0">
        <dgm:presLayoutVars>
          <dgm:hierBranch val="r"/>
        </dgm:presLayoutVars>
      </dgm:prSet>
      <dgm:spPr/>
    </dgm:pt>
    <dgm:pt modelId="{51226817-C1B9-4117-B796-697DEB09684D}" type="pres">
      <dgm:prSet presAssocID="{B80F9399-C37B-430C-B2C8-5EA8C30BAE1F}" presName="rootComposite" presStyleCnt="0"/>
      <dgm:spPr/>
    </dgm:pt>
    <dgm:pt modelId="{4AC9DED0-94A1-482E-B694-4746AD1392DE}" type="pres">
      <dgm:prSet presAssocID="{B80F9399-C37B-430C-B2C8-5EA8C30BAE1F}" presName="rootText" presStyleLbl="node3" presStyleIdx="1" presStyleCnt="8" custScaleX="452381" custScaleY="935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47CF3E-05C0-4D62-8DF9-9C68D00E3128}" type="pres">
      <dgm:prSet presAssocID="{B80F9399-C37B-430C-B2C8-5EA8C30BAE1F}" presName="rootConnector" presStyleLbl="node3" presStyleIdx="1" presStyleCnt="8"/>
      <dgm:spPr/>
      <dgm:t>
        <a:bodyPr/>
        <a:lstStyle/>
        <a:p>
          <a:endParaRPr lang="ru-RU"/>
        </a:p>
      </dgm:t>
    </dgm:pt>
    <dgm:pt modelId="{1CDB67FE-7E9D-4E0C-9E7C-6B51EF3A0299}" type="pres">
      <dgm:prSet presAssocID="{B80F9399-C37B-430C-B2C8-5EA8C30BAE1F}" presName="hierChild4" presStyleCnt="0"/>
      <dgm:spPr/>
    </dgm:pt>
    <dgm:pt modelId="{72EE9153-C29A-4531-B386-4A50BE422241}" type="pres">
      <dgm:prSet presAssocID="{B80F9399-C37B-430C-B2C8-5EA8C30BAE1F}" presName="hierChild5" presStyleCnt="0"/>
      <dgm:spPr/>
    </dgm:pt>
    <dgm:pt modelId="{D5CC3657-7598-4997-801C-606BD59A4846}" type="pres">
      <dgm:prSet presAssocID="{178BCDC2-A2C4-4FB4-9C2E-DBB910587CD9}" presName="Name50" presStyleLbl="parChTrans1D3" presStyleIdx="2" presStyleCnt="8"/>
      <dgm:spPr/>
      <dgm:t>
        <a:bodyPr/>
        <a:lstStyle/>
        <a:p>
          <a:endParaRPr lang="ru-RU"/>
        </a:p>
      </dgm:t>
    </dgm:pt>
    <dgm:pt modelId="{97FE1D9F-BEFE-45A3-9DCE-51FF15505EE5}" type="pres">
      <dgm:prSet presAssocID="{9AEFB367-62CB-4267-A322-F5508066C710}" presName="hierRoot2" presStyleCnt="0">
        <dgm:presLayoutVars>
          <dgm:hierBranch val="r"/>
        </dgm:presLayoutVars>
      </dgm:prSet>
      <dgm:spPr/>
    </dgm:pt>
    <dgm:pt modelId="{E167FA68-9631-45FF-B541-815F246F147C}" type="pres">
      <dgm:prSet presAssocID="{9AEFB367-62CB-4267-A322-F5508066C710}" presName="rootComposite" presStyleCnt="0"/>
      <dgm:spPr/>
    </dgm:pt>
    <dgm:pt modelId="{74B7DD0C-CA7C-417B-AD88-3868E3279C4C}" type="pres">
      <dgm:prSet presAssocID="{9AEFB367-62CB-4267-A322-F5508066C710}" presName="rootText" presStyleLbl="node3" presStyleIdx="2" presStyleCnt="8" custScaleX="452381" custScaleY="935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3202FD-6FB4-4BBB-9CEB-119D4FC71AD4}" type="pres">
      <dgm:prSet presAssocID="{9AEFB367-62CB-4267-A322-F5508066C710}" presName="rootConnector" presStyleLbl="node3" presStyleIdx="2" presStyleCnt="8"/>
      <dgm:spPr/>
      <dgm:t>
        <a:bodyPr/>
        <a:lstStyle/>
        <a:p>
          <a:endParaRPr lang="ru-RU"/>
        </a:p>
      </dgm:t>
    </dgm:pt>
    <dgm:pt modelId="{86BE3261-19EB-42B8-BCE3-6ABA11DA29D4}" type="pres">
      <dgm:prSet presAssocID="{9AEFB367-62CB-4267-A322-F5508066C710}" presName="hierChild4" presStyleCnt="0"/>
      <dgm:spPr/>
    </dgm:pt>
    <dgm:pt modelId="{E21E91C5-A126-42DF-BAA3-CDBCEA0A8AF8}" type="pres">
      <dgm:prSet presAssocID="{9AEFB367-62CB-4267-A322-F5508066C710}" presName="hierChild5" presStyleCnt="0"/>
      <dgm:spPr/>
    </dgm:pt>
    <dgm:pt modelId="{282DB2B6-9118-4B18-9FA0-AD2FC3C4551B}" type="pres">
      <dgm:prSet presAssocID="{2D83AB7B-4090-4754-A969-51F030C0C019}" presName="Name50" presStyleLbl="parChTrans1D3" presStyleIdx="3" presStyleCnt="8"/>
      <dgm:spPr/>
      <dgm:t>
        <a:bodyPr/>
        <a:lstStyle/>
        <a:p>
          <a:endParaRPr lang="ru-RU"/>
        </a:p>
      </dgm:t>
    </dgm:pt>
    <dgm:pt modelId="{672F4BBA-2BE7-4281-B3B5-80AA3CFC0445}" type="pres">
      <dgm:prSet presAssocID="{E9C33A5F-5353-4DC1-A2EF-181FA2F08370}" presName="hierRoot2" presStyleCnt="0">
        <dgm:presLayoutVars>
          <dgm:hierBranch val="r"/>
        </dgm:presLayoutVars>
      </dgm:prSet>
      <dgm:spPr/>
    </dgm:pt>
    <dgm:pt modelId="{4CF8D3B6-946E-4E5F-8BD4-84C423A0B625}" type="pres">
      <dgm:prSet presAssocID="{E9C33A5F-5353-4DC1-A2EF-181FA2F08370}" presName="rootComposite" presStyleCnt="0"/>
      <dgm:spPr/>
    </dgm:pt>
    <dgm:pt modelId="{15C1231E-3B73-41E5-AA57-0A6AC698D5B9}" type="pres">
      <dgm:prSet presAssocID="{E9C33A5F-5353-4DC1-A2EF-181FA2F08370}" presName="rootText" presStyleLbl="node3" presStyleIdx="3" presStyleCnt="8" custScaleX="452381" custScaleY="935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F3AC6D-FF9B-46C5-AB6B-7D2C49236531}" type="pres">
      <dgm:prSet presAssocID="{E9C33A5F-5353-4DC1-A2EF-181FA2F08370}" presName="rootConnector" presStyleLbl="node3" presStyleIdx="3" presStyleCnt="8"/>
      <dgm:spPr/>
      <dgm:t>
        <a:bodyPr/>
        <a:lstStyle/>
        <a:p>
          <a:endParaRPr lang="ru-RU"/>
        </a:p>
      </dgm:t>
    </dgm:pt>
    <dgm:pt modelId="{61223B85-BC6C-424F-A9B6-23F2CCC4336F}" type="pres">
      <dgm:prSet presAssocID="{E9C33A5F-5353-4DC1-A2EF-181FA2F08370}" presName="hierChild4" presStyleCnt="0"/>
      <dgm:spPr/>
    </dgm:pt>
    <dgm:pt modelId="{486AE31F-0660-4B1D-A6CB-A0251E37D938}" type="pres">
      <dgm:prSet presAssocID="{E9C33A5F-5353-4DC1-A2EF-181FA2F08370}" presName="hierChild5" presStyleCnt="0"/>
      <dgm:spPr/>
    </dgm:pt>
    <dgm:pt modelId="{20A057B2-9712-4CFC-8D51-E989EA09C752}" type="pres">
      <dgm:prSet presAssocID="{3E1DFD10-5640-416F-AC8B-EAD5A71787F9}" presName="hierChild5" presStyleCnt="0"/>
      <dgm:spPr/>
    </dgm:pt>
    <dgm:pt modelId="{5FC8653C-A2A0-4563-92A5-03FA6411FC99}" type="pres">
      <dgm:prSet presAssocID="{CA03D113-B6DC-49DC-B5D1-ADA160269E4A}" presName="Name50" presStyleLbl="parChTrans1D2" presStyleIdx="2" presStyleCnt="3"/>
      <dgm:spPr/>
      <dgm:t>
        <a:bodyPr/>
        <a:lstStyle/>
        <a:p>
          <a:endParaRPr lang="ru-RU"/>
        </a:p>
      </dgm:t>
    </dgm:pt>
    <dgm:pt modelId="{1AA9BD78-FA9A-493C-89FA-19BCEC5EB0FF}" type="pres">
      <dgm:prSet presAssocID="{EB577C0A-DDA9-4138-8F8B-87F00992AF30}" presName="hierRoot2" presStyleCnt="0">
        <dgm:presLayoutVars>
          <dgm:hierBranch val="r"/>
        </dgm:presLayoutVars>
      </dgm:prSet>
      <dgm:spPr/>
    </dgm:pt>
    <dgm:pt modelId="{CD84AA03-6821-4677-AB7A-2B531DD8732D}" type="pres">
      <dgm:prSet presAssocID="{EB577C0A-DDA9-4138-8F8B-87F00992AF30}" presName="rootComposite" presStyleCnt="0"/>
      <dgm:spPr/>
    </dgm:pt>
    <dgm:pt modelId="{C670A549-3631-48F9-928D-B91481B69FEB}" type="pres">
      <dgm:prSet presAssocID="{EB577C0A-DDA9-4138-8F8B-87F00992AF30}" presName="rootText" presStyleLbl="node2" presStyleIdx="2" presStyleCnt="3" custScaleX="649653" custScaleY="100894" custLinFactX="-29708" custLinFactNeighborX="-100000" custLinFactNeighborY="13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E8ADDB-EEED-40D9-8782-1ACD7DC6CA37}" type="pres">
      <dgm:prSet presAssocID="{EB577C0A-DDA9-4138-8F8B-87F00992AF30}" presName="rootConnector" presStyleLbl="node2" presStyleIdx="2" presStyleCnt="3"/>
      <dgm:spPr/>
      <dgm:t>
        <a:bodyPr/>
        <a:lstStyle/>
        <a:p>
          <a:endParaRPr lang="ru-RU"/>
        </a:p>
      </dgm:t>
    </dgm:pt>
    <dgm:pt modelId="{405AC4CB-9584-47CE-902E-22C2FA62044C}" type="pres">
      <dgm:prSet presAssocID="{EB577C0A-DDA9-4138-8F8B-87F00992AF30}" presName="hierChild4" presStyleCnt="0"/>
      <dgm:spPr/>
    </dgm:pt>
    <dgm:pt modelId="{70D96C32-C76B-4804-8F90-40C93CC68A27}" type="pres">
      <dgm:prSet presAssocID="{62BE8087-72AE-45F3-8B94-3AD6370C1EC7}" presName="Name50" presStyleLbl="parChTrans1D3" presStyleIdx="4" presStyleCnt="8"/>
      <dgm:spPr/>
      <dgm:t>
        <a:bodyPr/>
        <a:lstStyle/>
        <a:p>
          <a:endParaRPr lang="ru-RU"/>
        </a:p>
      </dgm:t>
    </dgm:pt>
    <dgm:pt modelId="{DBB0AE69-FF1B-443A-A8B8-B43991D4DD9B}" type="pres">
      <dgm:prSet presAssocID="{7DBCDEA1-8947-4C51-BF0F-04BBCAD08949}" presName="hierRoot2" presStyleCnt="0">
        <dgm:presLayoutVars>
          <dgm:hierBranch val="r"/>
        </dgm:presLayoutVars>
      </dgm:prSet>
      <dgm:spPr/>
    </dgm:pt>
    <dgm:pt modelId="{D48BB86A-1ADE-4A32-9595-2BE1AC0EBF30}" type="pres">
      <dgm:prSet presAssocID="{7DBCDEA1-8947-4C51-BF0F-04BBCAD08949}" presName="rootComposite" presStyleCnt="0"/>
      <dgm:spPr/>
    </dgm:pt>
    <dgm:pt modelId="{62870A36-0FED-457F-8588-9BED91AC52D5}" type="pres">
      <dgm:prSet presAssocID="{7DBCDEA1-8947-4C51-BF0F-04BBCAD08949}" presName="rootText" presStyleLbl="node3" presStyleIdx="4" presStyleCnt="8" custScaleX="420349" custScaleY="717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D05139-326F-49EE-A391-D62F07A55AF8}" type="pres">
      <dgm:prSet presAssocID="{7DBCDEA1-8947-4C51-BF0F-04BBCAD08949}" presName="rootConnector" presStyleLbl="node3" presStyleIdx="4" presStyleCnt="8"/>
      <dgm:spPr/>
      <dgm:t>
        <a:bodyPr/>
        <a:lstStyle/>
        <a:p>
          <a:endParaRPr lang="ru-RU"/>
        </a:p>
      </dgm:t>
    </dgm:pt>
    <dgm:pt modelId="{0D25EB1D-18BD-4E1D-98F8-03E560C8B490}" type="pres">
      <dgm:prSet presAssocID="{7DBCDEA1-8947-4C51-BF0F-04BBCAD08949}" presName="hierChild4" presStyleCnt="0"/>
      <dgm:spPr/>
    </dgm:pt>
    <dgm:pt modelId="{E26F8865-2F90-4017-B15B-3007A20A1952}" type="pres">
      <dgm:prSet presAssocID="{7DBCDEA1-8947-4C51-BF0F-04BBCAD08949}" presName="hierChild5" presStyleCnt="0"/>
      <dgm:spPr/>
    </dgm:pt>
    <dgm:pt modelId="{C769FCD2-872F-4E3E-BC7E-A61E1769B0A3}" type="pres">
      <dgm:prSet presAssocID="{DA5019E7-0AE8-4F91-A108-856D6CF6DA28}" presName="Name50" presStyleLbl="parChTrans1D3" presStyleIdx="5" presStyleCnt="8"/>
      <dgm:spPr/>
      <dgm:t>
        <a:bodyPr/>
        <a:lstStyle/>
        <a:p>
          <a:endParaRPr lang="ru-RU"/>
        </a:p>
      </dgm:t>
    </dgm:pt>
    <dgm:pt modelId="{4A1DA74D-15EC-4694-9A8F-7F160D6175EB}" type="pres">
      <dgm:prSet presAssocID="{EB925A4C-2D16-4BDF-BD13-FE2DB6CE9532}" presName="hierRoot2" presStyleCnt="0">
        <dgm:presLayoutVars>
          <dgm:hierBranch val="r"/>
        </dgm:presLayoutVars>
      </dgm:prSet>
      <dgm:spPr/>
    </dgm:pt>
    <dgm:pt modelId="{97A15554-CC3C-4366-B2C2-9809E42628ED}" type="pres">
      <dgm:prSet presAssocID="{EB925A4C-2D16-4BDF-BD13-FE2DB6CE9532}" presName="rootComposite" presStyleCnt="0"/>
      <dgm:spPr/>
    </dgm:pt>
    <dgm:pt modelId="{B6BCFFD4-CCD1-414E-900A-1404BB24E6EE}" type="pres">
      <dgm:prSet presAssocID="{EB925A4C-2D16-4BDF-BD13-FE2DB6CE9532}" presName="rootText" presStyleLbl="node3" presStyleIdx="5" presStyleCnt="8" custScaleX="420349" custScaleY="717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035B88-DC1A-41FF-8711-367DF71927D9}" type="pres">
      <dgm:prSet presAssocID="{EB925A4C-2D16-4BDF-BD13-FE2DB6CE9532}" presName="rootConnector" presStyleLbl="node3" presStyleIdx="5" presStyleCnt="8"/>
      <dgm:spPr/>
      <dgm:t>
        <a:bodyPr/>
        <a:lstStyle/>
        <a:p>
          <a:endParaRPr lang="ru-RU"/>
        </a:p>
      </dgm:t>
    </dgm:pt>
    <dgm:pt modelId="{95F5C891-2D0D-41C7-912E-C61A24405626}" type="pres">
      <dgm:prSet presAssocID="{EB925A4C-2D16-4BDF-BD13-FE2DB6CE9532}" presName="hierChild4" presStyleCnt="0"/>
      <dgm:spPr/>
    </dgm:pt>
    <dgm:pt modelId="{B1E36392-F282-4041-9660-D3B84D04BB68}" type="pres">
      <dgm:prSet presAssocID="{EB925A4C-2D16-4BDF-BD13-FE2DB6CE9532}" presName="hierChild5" presStyleCnt="0"/>
      <dgm:spPr/>
    </dgm:pt>
    <dgm:pt modelId="{089FD892-5E90-475D-885C-CDB016089116}" type="pres">
      <dgm:prSet presAssocID="{06951561-BFB4-48F2-9E82-EB2D7207DF83}" presName="Name50" presStyleLbl="parChTrans1D3" presStyleIdx="6" presStyleCnt="8"/>
      <dgm:spPr/>
      <dgm:t>
        <a:bodyPr/>
        <a:lstStyle/>
        <a:p>
          <a:endParaRPr lang="ru-RU"/>
        </a:p>
      </dgm:t>
    </dgm:pt>
    <dgm:pt modelId="{ED55C748-C4D0-4986-BC9B-FCC98A4AE515}" type="pres">
      <dgm:prSet presAssocID="{4E9A2D55-30E3-4D44-B3D6-CDED3D1A9DD6}" presName="hierRoot2" presStyleCnt="0">
        <dgm:presLayoutVars>
          <dgm:hierBranch val="r"/>
        </dgm:presLayoutVars>
      </dgm:prSet>
      <dgm:spPr/>
    </dgm:pt>
    <dgm:pt modelId="{C30A7D27-6220-47DF-A1E2-9CBFFAE6F73D}" type="pres">
      <dgm:prSet presAssocID="{4E9A2D55-30E3-4D44-B3D6-CDED3D1A9DD6}" presName="rootComposite" presStyleCnt="0"/>
      <dgm:spPr/>
    </dgm:pt>
    <dgm:pt modelId="{F513B2C7-659D-47A6-9C45-4C8DB9FD3AD6}" type="pres">
      <dgm:prSet presAssocID="{4E9A2D55-30E3-4D44-B3D6-CDED3D1A9DD6}" presName="rootText" presStyleLbl="node3" presStyleIdx="6" presStyleCnt="8" custScaleX="420349" custScaleY="717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5E971E-5EF0-465E-B442-268DB44B69D4}" type="pres">
      <dgm:prSet presAssocID="{4E9A2D55-30E3-4D44-B3D6-CDED3D1A9DD6}" presName="rootConnector" presStyleLbl="node3" presStyleIdx="6" presStyleCnt="8"/>
      <dgm:spPr/>
      <dgm:t>
        <a:bodyPr/>
        <a:lstStyle/>
        <a:p>
          <a:endParaRPr lang="ru-RU"/>
        </a:p>
      </dgm:t>
    </dgm:pt>
    <dgm:pt modelId="{B0B4C00B-5202-4BCB-9384-FCAD21CA90D5}" type="pres">
      <dgm:prSet presAssocID="{4E9A2D55-30E3-4D44-B3D6-CDED3D1A9DD6}" presName="hierChild4" presStyleCnt="0"/>
      <dgm:spPr/>
    </dgm:pt>
    <dgm:pt modelId="{4B65DB85-99FD-4DA0-9A6A-3AB6B8CE1F26}" type="pres">
      <dgm:prSet presAssocID="{4E9A2D55-30E3-4D44-B3D6-CDED3D1A9DD6}" presName="hierChild5" presStyleCnt="0"/>
      <dgm:spPr/>
    </dgm:pt>
    <dgm:pt modelId="{23B87A48-69F4-4AD4-8BED-9634985699BC}" type="pres">
      <dgm:prSet presAssocID="{B36F3460-97FE-43B4-ACD1-211FE808529A}" presName="Name50" presStyleLbl="parChTrans1D3" presStyleIdx="7" presStyleCnt="8"/>
      <dgm:spPr/>
      <dgm:t>
        <a:bodyPr/>
        <a:lstStyle/>
        <a:p>
          <a:endParaRPr lang="ru-RU"/>
        </a:p>
      </dgm:t>
    </dgm:pt>
    <dgm:pt modelId="{ADDB3669-0718-415E-B928-C4600D192770}" type="pres">
      <dgm:prSet presAssocID="{0EDFE8DA-EBE8-4BD7-8234-64467BA600A3}" presName="hierRoot2" presStyleCnt="0">
        <dgm:presLayoutVars>
          <dgm:hierBranch val="r"/>
        </dgm:presLayoutVars>
      </dgm:prSet>
      <dgm:spPr/>
    </dgm:pt>
    <dgm:pt modelId="{67B94780-BCC3-45E0-A939-47D1E498C4D2}" type="pres">
      <dgm:prSet presAssocID="{0EDFE8DA-EBE8-4BD7-8234-64467BA600A3}" presName="rootComposite" presStyleCnt="0"/>
      <dgm:spPr/>
    </dgm:pt>
    <dgm:pt modelId="{AE215BB7-C4D1-4210-B6AF-1044540FF5BE}" type="pres">
      <dgm:prSet presAssocID="{0EDFE8DA-EBE8-4BD7-8234-64467BA600A3}" presName="rootText" presStyleLbl="node3" presStyleIdx="7" presStyleCnt="8" custScaleX="420349" custScaleY="717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9A4F25-BAD1-4A4E-AEE0-CFF58F697838}" type="pres">
      <dgm:prSet presAssocID="{0EDFE8DA-EBE8-4BD7-8234-64467BA600A3}" presName="rootConnector" presStyleLbl="node3" presStyleIdx="7" presStyleCnt="8"/>
      <dgm:spPr/>
      <dgm:t>
        <a:bodyPr/>
        <a:lstStyle/>
        <a:p>
          <a:endParaRPr lang="ru-RU"/>
        </a:p>
      </dgm:t>
    </dgm:pt>
    <dgm:pt modelId="{E8B5B523-905F-4F12-ADF2-E4F8CB8D25F1}" type="pres">
      <dgm:prSet presAssocID="{0EDFE8DA-EBE8-4BD7-8234-64467BA600A3}" presName="hierChild4" presStyleCnt="0"/>
      <dgm:spPr/>
    </dgm:pt>
    <dgm:pt modelId="{AB240109-5866-4DCB-85B5-E5ACD9495CCB}" type="pres">
      <dgm:prSet presAssocID="{0EDFE8DA-EBE8-4BD7-8234-64467BA600A3}" presName="hierChild5" presStyleCnt="0"/>
      <dgm:spPr/>
    </dgm:pt>
    <dgm:pt modelId="{C3535E4F-592C-46D5-8001-151D905D8BCA}" type="pres">
      <dgm:prSet presAssocID="{EB577C0A-DDA9-4138-8F8B-87F00992AF30}" presName="hierChild5" presStyleCnt="0"/>
      <dgm:spPr/>
    </dgm:pt>
    <dgm:pt modelId="{C79A34CA-3CCF-4178-B421-E0E5A2738F2D}" type="pres">
      <dgm:prSet presAssocID="{11693C2E-6DE0-4CFB-B4F2-27787C19FF39}" presName="hierChild3" presStyleCnt="0"/>
      <dgm:spPr/>
    </dgm:pt>
  </dgm:ptLst>
  <dgm:cxnLst>
    <dgm:cxn modelId="{B3485E73-3068-4518-A9B8-1F118DF9D1C4}" srcId="{3E1DFD10-5640-416F-AC8B-EAD5A71787F9}" destId="{B80F9399-C37B-430C-B2C8-5EA8C30BAE1F}" srcOrd="1" destOrd="0" parTransId="{15C3E190-4DC2-4C3D-AD7C-3818B6CEF319}" sibTransId="{CA2933B1-BC33-4C50-9198-4B580BA50E83}"/>
    <dgm:cxn modelId="{78F4D820-5FC3-4C1E-9F57-227CAFCC0FC4}" type="presOf" srcId="{3E1DFD10-5640-416F-AC8B-EAD5A71787F9}" destId="{CC9870BF-1DA7-4189-9F11-DD4FE138E737}" srcOrd="1" destOrd="0" presId="urn:microsoft.com/office/officeart/2005/8/layout/orgChart1"/>
    <dgm:cxn modelId="{C0EC67DF-9854-422E-9B07-3E2D7AA6D0E5}" type="presOf" srcId="{E9C33A5F-5353-4DC1-A2EF-181FA2F08370}" destId="{EDF3AC6D-FF9B-46C5-AB6B-7D2C49236531}" srcOrd="1" destOrd="0" presId="urn:microsoft.com/office/officeart/2005/8/layout/orgChart1"/>
    <dgm:cxn modelId="{DB9D568D-F7CC-44E6-828E-20FCD5F46CF3}" type="presOf" srcId="{B80F9399-C37B-430C-B2C8-5EA8C30BAE1F}" destId="{5447CF3E-05C0-4D62-8DF9-9C68D00E3128}" srcOrd="1" destOrd="0" presId="urn:microsoft.com/office/officeart/2005/8/layout/orgChart1"/>
    <dgm:cxn modelId="{6D99906A-DCF9-4A53-83D2-2050EE5061A6}" type="presOf" srcId="{8E068D46-A920-4D77-91B9-0290BCEBC6BA}" destId="{4F5E1C02-16D2-4D83-87BE-499CF2E01078}" srcOrd="0" destOrd="0" presId="urn:microsoft.com/office/officeart/2005/8/layout/orgChart1"/>
    <dgm:cxn modelId="{49672FF1-CDC0-4754-B26E-5430BB2F0D1D}" type="presOf" srcId="{EB925A4C-2D16-4BDF-BD13-FE2DB6CE9532}" destId="{B6BCFFD4-CCD1-414E-900A-1404BB24E6EE}" srcOrd="0" destOrd="0" presId="urn:microsoft.com/office/officeart/2005/8/layout/orgChart1"/>
    <dgm:cxn modelId="{CDD37A98-8FD3-4E45-A803-3DB1CFA80632}" type="presOf" srcId="{11693C2E-6DE0-4CFB-B4F2-27787C19FF39}" destId="{2C00C250-D1D7-4118-A4B8-6D22BB0E5636}" srcOrd="1" destOrd="0" presId="urn:microsoft.com/office/officeart/2005/8/layout/orgChart1"/>
    <dgm:cxn modelId="{38B6F2E3-633B-48D0-97FB-DBA2C996D798}" type="presOf" srcId="{EB577C0A-DDA9-4138-8F8B-87F00992AF30}" destId="{BBE8ADDB-EEED-40D9-8782-1ACD7DC6CA37}" srcOrd="1" destOrd="0" presId="urn:microsoft.com/office/officeart/2005/8/layout/orgChart1"/>
    <dgm:cxn modelId="{5BBA2174-1364-45B1-8446-A0D7DDC25E88}" type="presOf" srcId="{E9C33A5F-5353-4DC1-A2EF-181FA2F08370}" destId="{15C1231E-3B73-41E5-AA57-0A6AC698D5B9}" srcOrd="0" destOrd="0" presId="urn:microsoft.com/office/officeart/2005/8/layout/orgChart1"/>
    <dgm:cxn modelId="{CBCF970E-5228-4FAE-B095-08FFFC94E962}" srcId="{EB577C0A-DDA9-4138-8F8B-87F00992AF30}" destId="{4E9A2D55-30E3-4D44-B3D6-CDED3D1A9DD6}" srcOrd="2" destOrd="0" parTransId="{06951561-BFB4-48F2-9E82-EB2D7207DF83}" sibTransId="{030DEA52-08BC-45DB-A797-F6EF25217EB8}"/>
    <dgm:cxn modelId="{3B1F5703-F9F8-4406-BE65-8CDF66042D00}" type="presOf" srcId="{CA03D113-B6DC-49DC-B5D1-ADA160269E4A}" destId="{5FC8653C-A2A0-4563-92A5-03FA6411FC99}" srcOrd="0" destOrd="0" presId="urn:microsoft.com/office/officeart/2005/8/layout/orgChart1"/>
    <dgm:cxn modelId="{5B12808A-6D00-43CC-A621-0B8CFFF73620}" type="presOf" srcId="{06951561-BFB4-48F2-9E82-EB2D7207DF83}" destId="{089FD892-5E90-475D-885C-CDB016089116}" srcOrd="0" destOrd="0" presId="urn:microsoft.com/office/officeart/2005/8/layout/orgChart1"/>
    <dgm:cxn modelId="{D24B2493-DB74-4B62-BB25-57EDC7F7D442}" type="presOf" srcId="{D351D107-F7DD-469E-9B79-6764453DA416}" destId="{EA30F2D1-83D6-4143-A876-2CE3BC3EC5A2}" srcOrd="0" destOrd="0" presId="urn:microsoft.com/office/officeart/2005/8/layout/orgChart1"/>
    <dgm:cxn modelId="{C10B84B3-ADB1-448F-8A63-2DEE0CF11E52}" type="presOf" srcId="{DDBA5679-8C46-4936-AB83-BCBB60E1DEF3}" destId="{CA2434DB-AA37-4B6B-8916-8AD1E0AEB669}" srcOrd="0" destOrd="0" presId="urn:microsoft.com/office/officeart/2005/8/layout/orgChart1"/>
    <dgm:cxn modelId="{010E5FF7-1B05-40C8-B80B-FD983B211D7A}" type="presOf" srcId="{B80F9399-C37B-430C-B2C8-5EA8C30BAE1F}" destId="{4AC9DED0-94A1-482E-B694-4746AD1392DE}" srcOrd="0" destOrd="0" presId="urn:microsoft.com/office/officeart/2005/8/layout/orgChart1"/>
    <dgm:cxn modelId="{831E6E2E-07FA-4E62-9221-464624C59EB0}" type="presOf" srcId="{EB577C0A-DDA9-4138-8F8B-87F00992AF30}" destId="{C670A549-3631-48F9-928D-B91481B69FEB}" srcOrd="0" destOrd="0" presId="urn:microsoft.com/office/officeart/2005/8/layout/orgChart1"/>
    <dgm:cxn modelId="{5C314B65-DDDD-49D4-9C34-D51ED771872E}" type="presOf" srcId="{7DBCDEA1-8947-4C51-BF0F-04BBCAD08949}" destId="{37D05139-326F-49EE-A391-D62F07A55AF8}" srcOrd="1" destOrd="0" presId="urn:microsoft.com/office/officeart/2005/8/layout/orgChart1"/>
    <dgm:cxn modelId="{AE07ED9D-E740-4CD9-86AD-AA230B0DB0FE}" type="presOf" srcId="{807222B0-4610-4DAC-824F-B7C524684B4A}" destId="{829CEDD2-D8F6-4390-A6A8-C645407FD6B6}" srcOrd="0" destOrd="0" presId="urn:microsoft.com/office/officeart/2005/8/layout/orgChart1"/>
    <dgm:cxn modelId="{6BE340EC-5842-497E-8BBF-07F54535C800}" type="presOf" srcId="{DA5019E7-0AE8-4F91-A108-856D6CF6DA28}" destId="{C769FCD2-872F-4E3E-BC7E-A61E1769B0A3}" srcOrd="0" destOrd="0" presId="urn:microsoft.com/office/officeart/2005/8/layout/orgChart1"/>
    <dgm:cxn modelId="{D6BB96E1-CEB7-402B-B1E0-30591B3BBA7B}" srcId="{EB577C0A-DDA9-4138-8F8B-87F00992AF30}" destId="{0EDFE8DA-EBE8-4BD7-8234-64467BA600A3}" srcOrd="3" destOrd="0" parTransId="{B36F3460-97FE-43B4-ACD1-211FE808529A}" sibTransId="{BBF333A2-B95B-4E13-B7F8-E623D5FBE2E2}"/>
    <dgm:cxn modelId="{A218F1BE-97A2-4741-8BD4-3264D91D690C}" srcId="{3E1DFD10-5640-416F-AC8B-EAD5A71787F9}" destId="{DDBA5679-8C46-4936-AB83-BCBB60E1DEF3}" srcOrd="0" destOrd="0" parTransId="{841E7F31-83B8-49F2-85BA-841701EC7BF0}" sibTransId="{DED77C74-D2FD-4FB3-9750-4C65A617EE72}"/>
    <dgm:cxn modelId="{13417495-6285-4887-A782-977EB7199939}" srcId="{5EA9362A-5F74-4E94-8B2E-043070C5C648}" destId="{11693C2E-6DE0-4CFB-B4F2-27787C19FF39}" srcOrd="0" destOrd="0" parTransId="{88D16759-6A4E-4D33-98B3-063BA4B6D787}" sibTransId="{995CB243-A6E5-4D56-9663-85F31242AA30}"/>
    <dgm:cxn modelId="{54872F15-72DB-4042-9838-1F3415B14E97}" srcId="{11693C2E-6DE0-4CFB-B4F2-27787C19FF39}" destId="{EB577C0A-DDA9-4138-8F8B-87F00992AF30}" srcOrd="2" destOrd="0" parTransId="{CA03D113-B6DC-49DC-B5D1-ADA160269E4A}" sibTransId="{F3596E3C-3F39-4575-A29A-72F9BDB216CA}"/>
    <dgm:cxn modelId="{66EAC6CA-82BF-4AC8-8080-37409E633FDB}" type="presOf" srcId="{11693C2E-6DE0-4CFB-B4F2-27787C19FF39}" destId="{C7FEB22F-8433-452D-9661-930EEAF7E59E}" srcOrd="0" destOrd="0" presId="urn:microsoft.com/office/officeart/2005/8/layout/orgChart1"/>
    <dgm:cxn modelId="{8A376E05-8F89-481B-9EE5-F9E062416C8C}" type="presOf" srcId="{9AEFB367-62CB-4267-A322-F5508066C710}" destId="{403202FD-6FB4-4BBB-9CEB-119D4FC71AD4}" srcOrd="1" destOrd="0" presId="urn:microsoft.com/office/officeart/2005/8/layout/orgChart1"/>
    <dgm:cxn modelId="{AA79F0CF-DD42-44CE-BF26-E1AC55F9BB6F}" type="presOf" srcId="{4E9A2D55-30E3-4D44-B3D6-CDED3D1A9DD6}" destId="{F513B2C7-659D-47A6-9C45-4C8DB9FD3AD6}" srcOrd="0" destOrd="0" presId="urn:microsoft.com/office/officeart/2005/8/layout/orgChart1"/>
    <dgm:cxn modelId="{C5BAB07D-CC47-491D-804B-F4D05187F055}" type="presOf" srcId="{3E1DFD10-5640-416F-AC8B-EAD5A71787F9}" destId="{F989C5D1-DE4F-450F-B1F6-59E9D2EED3E2}" srcOrd="0" destOrd="0" presId="urn:microsoft.com/office/officeart/2005/8/layout/orgChart1"/>
    <dgm:cxn modelId="{3D1F61D6-3654-4596-BD9D-42CB58C36302}" type="presOf" srcId="{2D83AB7B-4090-4754-A969-51F030C0C019}" destId="{282DB2B6-9118-4B18-9FA0-AD2FC3C4551B}" srcOrd="0" destOrd="0" presId="urn:microsoft.com/office/officeart/2005/8/layout/orgChart1"/>
    <dgm:cxn modelId="{6B2D9F6D-9934-4F1E-9730-6BC53975E585}" srcId="{3E1DFD10-5640-416F-AC8B-EAD5A71787F9}" destId="{E9C33A5F-5353-4DC1-A2EF-181FA2F08370}" srcOrd="3" destOrd="0" parTransId="{2D83AB7B-4090-4754-A969-51F030C0C019}" sibTransId="{6F1DE7C4-7507-4858-BF56-04D958FFDC1C}"/>
    <dgm:cxn modelId="{0775D830-9D4A-4F80-A540-A87505016F64}" srcId="{3E1DFD10-5640-416F-AC8B-EAD5A71787F9}" destId="{9AEFB367-62CB-4267-A322-F5508066C710}" srcOrd="2" destOrd="0" parTransId="{178BCDC2-A2C4-4FB4-9C2E-DBB910587CD9}" sibTransId="{AAFA667E-625E-467D-AD50-4F5C4D4C4743}"/>
    <dgm:cxn modelId="{9535D94E-72A9-4F1B-866E-7FA8A1427DB6}" type="presOf" srcId="{178BCDC2-A2C4-4FB4-9C2E-DBB910587CD9}" destId="{D5CC3657-7598-4997-801C-606BD59A4846}" srcOrd="0" destOrd="0" presId="urn:microsoft.com/office/officeart/2005/8/layout/orgChart1"/>
    <dgm:cxn modelId="{25E71A5A-CC33-4909-B765-A534EB4CF509}" type="presOf" srcId="{15C3E190-4DC2-4C3D-AD7C-3818B6CEF319}" destId="{748459BF-1BEF-408F-9719-705007728BB1}" srcOrd="0" destOrd="0" presId="urn:microsoft.com/office/officeart/2005/8/layout/orgChart1"/>
    <dgm:cxn modelId="{20DC17F5-39B7-4297-B37A-0D40AA960317}" srcId="{11693C2E-6DE0-4CFB-B4F2-27787C19FF39}" destId="{3E1DFD10-5640-416F-AC8B-EAD5A71787F9}" srcOrd="1" destOrd="0" parTransId="{D351D107-F7DD-469E-9B79-6764453DA416}" sibTransId="{CA7C50A2-C392-4D9C-9940-4B8D0E6C29C8}"/>
    <dgm:cxn modelId="{C131F435-D458-4488-99A7-1BCD26765252}" type="presOf" srcId="{DDBA5679-8C46-4936-AB83-BCBB60E1DEF3}" destId="{989E386A-EE67-43B8-9BCF-FE80813B14FE}" srcOrd="1" destOrd="0" presId="urn:microsoft.com/office/officeart/2005/8/layout/orgChart1"/>
    <dgm:cxn modelId="{8D1ACEB4-8E2C-4947-A628-B3C86EDE9A5F}" type="presOf" srcId="{7DBCDEA1-8947-4C51-BF0F-04BBCAD08949}" destId="{62870A36-0FED-457F-8588-9BED91AC52D5}" srcOrd="0" destOrd="0" presId="urn:microsoft.com/office/officeart/2005/8/layout/orgChart1"/>
    <dgm:cxn modelId="{DC953E01-8740-402F-A06C-4F663125C649}" type="presOf" srcId="{841E7F31-83B8-49F2-85BA-841701EC7BF0}" destId="{DB65B411-9D32-47A2-9139-6801CC8AFCBC}" srcOrd="0" destOrd="0" presId="urn:microsoft.com/office/officeart/2005/8/layout/orgChart1"/>
    <dgm:cxn modelId="{6CB85808-71DF-43ED-AF1C-11F63B3EF610}" type="presOf" srcId="{807222B0-4610-4DAC-824F-B7C524684B4A}" destId="{B61A3BAF-A8C7-4741-9F22-7FC808F104AD}" srcOrd="1" destOrd="0" presId="urn:microsoft.com/office/officeart/2005/8/layout/orgChart1"/>
    <dgm:cxn modelId="{5226B3F4-CAD7-41E5-9142-388EB2B3ED26}" type="presOf" srcId="{0EDFE8DA-EBE8-4BD7-8234-64467BA600A3}" destId="{AE215BB7-C4D1-4210-B6AF-1044540FF5BE}" srcOrd="0" destOrd="0" presId="urn:microsoft.com/office/officeart/2005/8/layout/orgChart1"/>
    <dgm:cxn modelId="{5B811B2F-FB8C-40AB-B93C-FEE154E2D144}" srcId="{EB577C0A-DDA9-4138-8F8B-87F00992AF30}" destId="{7DBCDEA1-8947-4C51-BF0F-04BBCAD08949}" srcOrd="0" destOrd="0" parTransId="{62BE8087-72AE-45F3-8B94-3AD6370C1EC7}" sibTransId="{E5C081BD-4CF8-4BAC-ACF1-A1AF773CC4AC}"/>
    <dgm:cxn modelId="{ECAC9765-EA09-4D59-83B2-2C63A4A2099C}" type="presOf" srcId="{0EDFE8DA-EBE8-4BD7-8234-64467BA600A3}" destId="{199A4F25-BAD1-4A4E-AEE0-CFF58F697838}" srcOrd="1" destOrd="0" presId="urn:microsoft.com/office/officeart/2005/8/layout/orgChart1"/>
    <dgm:cxn modelId="{8EB3335E-64F3-4E8F-AA65-68C1640FC99E}" type="presOf" srcId="{62BE8087-72AE-45F3-8B94-3AD6370C1EC7}" destId="{70D96C32-C76B-4804-8F90-40C93CC68A27}" srcOrd="0" destOrd="0" presId="urn:microsoft.com/office/officeart/2005/8/layout/orgChart1"/>
    <dgm:cxn modelId="{58B2294A-23C9-4D56-A60B-7979B349F02E}" srcId="{11693C2E-6DE0-4CFB-B4F2-27787C19FF39}" destId="{807222B0-4610-4DAC-824F-B7C524684B4A}" srcOrd="0" destOrd="0" parTransId="{8E068D46-A920-4D77-91B9-0290BCEBC6BA}" sibTransId="{4E360ECF-8D83-4096-87AB-1DA1582BDBEA}"/>
    <dgm:cxn modelId="{A94D7665-EB0A-4DBD-8070-43A9EB26A910}" type="presOf" srcId="{EB925A4C-2D16-4BDF-BD13-FE2DB6CE9532}" destId="{E1035B88-DC1A-41FF-8711-367DF71927D9}" srcOrd="1" destOrd="0" presId="urn:microsoft.com/office/officeart/2005/8/layout/orgChart1"/>
    <dgm:cxn modelId="{DE8F45B9-15EC-457A-BFFD-A1F283BC12ED}" srcId="{EB577C0A-DDA9-4138-8F8B-87F00992AF30}" destId="{EB925A4C-2D16-4BDF-BD13-FE2DB6CE9532}" srcOrd="1" destOrd="0" parTransId="{DA5019E7-0AE8-4F91-A108-856D6CF6DA28}" sibTransId="{C5242C2F-BD5D-4934-AF15-B2EE652C151D}"/>
    <dgm:cxn modelId="{8F3B4B66-550A-46CE-AF12-08A3A9A61217}" type="presOf" srcId="{9AEFB367-62CB-4267-A322-F5508066C710}" destId="{74B7DD0C-CA7C-417B-AD88-3868E3279C4C}" srcOrd="0" destOrd="0" presId="urn:microsoft.com/office/officeart/2005/8/layout/orgChart1"/>
    <dgm:cxn modelId="{B54C82EA-C9D8-4BBD-A2DB-F2385721DFA0}" type="presOf" srcId="{4E9A2D55-30E3-4D44-B3D6-CDED3D1A9DD6}" destId="{5C5E971E-5EF0-465E-B442-268DB44B69D4}" srcOrd="1" destOrd="0" presId="urn:microsoft.com/office/officeart/2005/8/layout/orgChart1"/>
    <dgm:cxn modelId="{3D6D8F6C-DDC8-4E00-BF65-0657B0B28F30}" type="presOf" srcId="{5EA9362A-5F74-4E94-8B2E-043070C5C648}" destId="{E43F2A7E-0B16-4E51-80A1-C4C6B7063D39}" srcOrd="0" destOrd="0" presId="urn:microsoft.com/office/officeart/2005/8/layout/orgChart1"/>
    <dgm:cxn modelId="{FA149A52-1051-47CA-BAD5-7C1B6AD02986}" type="presOf" srcId="{B36F3460-97FE-43B4-ACD1-211FE808529A}" destId="{23B87A48-69F4-4AD4-8BED-9634985699BC}" srcOrd="0" destOrd="0" presId="urn:microsoft.com/office/officeart/2005/8/layout/orgChart1"/>
    <dgm:cxn modelId="{3F6D678B-F094-434A-BD62-9BA02AD6E39D}" type="presParOf" srcId="{E43F2A7E-0B16-4E51-80A1-C4C6B7063D39}" destId="{F3E72F45-FAFC-4B8B-8F56-59B7C9B7860F}" srcOrd="0" destOrd="0" presId="urn:microsoft.com/office/officeart/2005/8/layout/orgChart1"/>
    <dgm:cxn modelId="{A434B4BE-F6D8-46F7-8B26-D6145E604CD5}" type="presParOf" srcId="{F3E72F45-FAFC-4B8B-8F56-59B7C9B7860F}" destId="{D2C18315-C559-4439-95F6-741F9C892038}" srcOrd="0" destOrd="0" presId="urn:microsoft.com/office/officeart/2005/8/layout/orgChart1"/>
    <dgm:cxn modelId="{E41B04E4-F06D-4B96-8333-D6F2FE5C431D}" type="presParOf" srcId="{D2C18315-C559-4439-95F6-741F9C892038}" destId="{C7FEB22F-8433-452D-9661-930EEAF7E59E}" srcOrd="0" destOrd="0" presId="urn:microsoft.com/office/officeart/2005/8/layout/orgChart1"/>
    <dgm:cxn modelId="{716D8B96-9E46-4068-8EAE-7AB591B6400D}" type="presParOf" srcId="{D2C18315-C559-4439-95F6-741F9C892038}" destId="{2C00C250-D1D7-4118-A4B8-6D22BB0E5636}" srcOrd="1" destOrd="0" presId="urn:microsoft.com/office/officeart/2005/8/layout/orgChart1"/>
    <dgm:cxn modelId="{5AD6CD4B-100A-4059-8A9E-0508D69762D5}" type="presParOf" srcId="{F3E72F45-FAFC-4B8B-8F56-59B7C9B7860F}" destId="{293F1327-EE26-4C38-863B-0A8CC31E5114}" srcOrd="1" destOrd="0" presId="urn:microsoft.com/office/officeart/2005/8/layout/orgChart1"/>
    <dgm:cxn modelId="{E1BB3E8A-01B2-403A-87E8-BC6D1B2FE6D3}" type="presParOf" srcId="{293F1327-EE26-4C38-863B-0A8CC31E5114}" destId="{4F5E1C02-16D2-4D83-87BE-499CF2E01078}" srcOrd="0" destOrd="0" presId="urn:microsoft.com/office/officeart/2005/8/layout/orgChart1"/>
    <dgm:cxn modelId="{48E0001C-3E86-4DAB-A640-4F3F71DF9F9B}" type="presParOf" srcId="{293F1327-EE26-4C38-863B-0A8CC31E5114}" destId="{41A2F2E7-A9B7-4FDA-982F-100D56683F41}" srcOrd="1" destOrd="0" presId="urn:microsoft.com/office/officeart/2005/8/layout/orgChart1"/>
    <dgm:cxn modelId="{ED6C87CA-ED05-4C55-AB9F-338E4C32FB14}" type="presParOf" srcId="{41A2F2E7-A9B7-4FDA-982F-100D56683F41}" destId="{0A452C0A-074B-4728-8FB6-9C8FC39608FC}" srcOrd="0" destOrd="0" presId="urn:microsoft.com/office/officeart/2005/8/layout/orgChart1"/>
    <dgm:cxn modelId="{9FC6498D-954F-44E1-B85F-267E34D9C278}" type="presParOf" srcId="{0A452C0A-074B-4728-8FB6-9C8FC39608FC}" destId="{829CEDD2-D8F6-4390-A6A8-C645407FD6B6}" srcOrd="0" destOrd="0" presId="urn:microsoft.com/office/officeart/2005/8/layout/orgChart1"/>
    <dgm:cxn modelId="{0078E753-C831-4030-B6EF-8DFCC0C1E32F}" type="presParOf" srcId="{0A452C0A-074B-4728-8FB6-9C8FC39608FC}" destId="{B61A3BAF-A8C7-4741-9F22-7FC808F104AD}" srcOrd="1" destOrd="0" presId="urn:microsoft.com/office/officeart/2005/8/layout/orgChart1"/>
    <dgm:cxn modelId="{B695ED51-14AA-4915-A157-FE48A83DD670}" type="presParOf" srcId="{41A2F2E7-A9B7-4FDA-982F-100D56683F41}" destId="{87E878F7-8C62-4C18-B6D2-691D7D338BE1}" srcOrd="1" destOrd="0" presId="urn:microsoft.com/office/officeart/2005/8/layout/orgChart1"/>
    <dgm:cxn modelId="{8C47D457-B860-4FDD-BB56-58B86965E1D6}" type="presParOf" srcId="{41A2F2E7-A9B7-4FDA-982F-100D56683F41}" destId="{65B77464-4C78-44F6-B9BA-970216A5C095}" srcOrd="2" destOrd="0" presId="urn:microsoft.com/office/officeart/2005/8/layout/orgChart1"/>
    <dgm:cxn modelId="{EF2058CB-4B48-4AC2-920A-49E2DDFCB826}" type="presParOf" srcId="{293F1327-EE26-4C38-863B-0A8CC31E5114}" destId="{EA30F2D1-83D6-4143-A876-2CE3BC3EC5A2}" srcOrd="2" destOrd="0" presId="urn:microsoft.com/office/officeart/2005/8/layout/orgChart1"/>
    <dgm:cxn modelId="{E9849716-9633-42F8-A2EF-ADF3F61CC4D9}" type="presParOf" srcId="{293F1327-EE26-4C38-863B-0A8CC31E5114}" destId="{3DDDDD6B-117D-47E2-BAF6-FB1BE5BA87D9}" srcOrd="3" destOrd="0" presId="urn:microsoft.com/office/officeart/2005/8/layout/orgChart1"/>
    <dgm:cxn modelId="{6F192CF9-910D-40DA-B5DF-598B999B951E}" type="presParOf" srcId="{3DDDDD6B-117D-47E2-BAF6-FB1BE5BA87D9}" destId="{37484B74-21FB-4E1E-A65B-F9E2BB66AB4F}" srcOrd="0" destOrd="0" presId="urn:microsoft.com/office/officeart/2005/8/layout/orgChart1"/>
    <dgm:cxn modelId="{8EFC6B96-A91D-407B-AE6C-985D9D1256FF}" type="presParOf" srcId="{37484B74-21FB-4E1E-A65B-F9E2BB66AB4F}" destId="{F989C5D1-DE4F-450F-B1F6-59E9D2EED3E2}" srcOrd="0" destOrd="0" presId="urn:microsoft.com/office/officeart/2005/8/layout/orgChart1"/>
    <dgm:cxn modelId="{85ABFB50-D776-4531-AC49-F33F0C3B6E02}" type="presParOf" srcId="{37484B74-21FB-4E1E-A65B-F9E2BB66AB4F}" destId="{CC9870BF-1DA7-4189-9F11-DD4FE138E737}" srcOrd="1" destOrd="0" presId="urn:microsoft.com/office/officeart/2005/8/layout/orgChart1"/>
    <dgm:cxn modelId="{DFA52FB7-14DF-4BBB-B12E-594B009A1D9B}" type="presParOf" srcId="{3DDDDD6B-117D-47E2-BAF6-FB1BE5BA87D9}" destId="{912E8A5F-ED23-4DFE-BB6E-5F47E01E89CD}" srcOrd="1" destOrd="0" presId="urn:microsoft.com/office/officeart/2005/8/layout/orgChart1"/>
    <dgm:cxn modelId="{C6501F9B-8878-46B8-8AC0-B5A48811FACE}" type="presParOf" srcId="{912E8A5F-ED23-4DFE-BB6E-5F47E01E89CD}" destId="{DB65B411-9D32-47A2-9139-6801CC8AFCBC}" srcOrd="0" destOrd="0" presId="urn:microsoft.com/office/officeart/2005/8/layout/orgChart1"/>
    <dgm:cxn modelId="{C9362D8A-A76E-4007-B845-ADDD5C3D54FB}" type="presParOf" srcId="{912E8A5F-ED23-4DFE-BB6E-5F47E01E89CD}" destId="{99C4D653-BAA6-4D23-9EC7-9CA8368C325A}" srcOrd="1" destOrd="0" presId="urn:microsoft.com/office/officeart/2005/8/layout/orgChart1"/>
    <dgm:cxn modelId="{6D73508C-D47F-4474-BAC9-3A7B859DF9A8}" type="presParOf" srcId="{99C4D653-BAA6-4D23-9EC7-9CA8368C325A}" destId="{D354B2E2-D34B-4B19-B3E1-8FEF5BB7A869}" srcOrd="0" destOrd="0" presId="urn:microsoft.com/office/officeart/2005/8/layout/orgChart1"/>
    <dgm:cxn modelId="{9D1D1698-95C2-4827-AC5A-61CB5A3747A7}" type="presParOf" srcId="{D354B2E2-D34B-4B19-B3E1-8FEF5BB7A869}" destId="{CA2434DB-AA37-4B6B-8916-8AD1E0AEB669}" srcOrd="0" destOrd="0" presId="urn:microsoft.com/office/officeart/2005/8/layout/orgChart1"/>
    <dgm:cxn modelId="{E5249AA5-263E-4BAD-8F63-8B5E397FC569}" type="presParOf" srcId="{D354B2E2-D34B-4B19-B3E1-8FEF5BB7A869}" destId="{989E386A-EE67-43B8-9BCF-FE80813B14FE}" srcOrd="1" destOrd="0" presId="urn:microsoft.com/office/officeart/2005/8/layout/orgChart1"/>
    <dgm:cxn modelId="{BE929A0E-49C7-4B80-A282-CD95E8083D25}" type="presParOf" srcId="{99C4D653-BAA6-4D23-9EC7-9CA8368C325A}" destId="{76ACA3DE-1B18-4E20-BF7C-4FDD3EB88A2E}" srcOrd="1" destOrd="0" presId="urn:microsoft.com/office/officeart/2005/8/layout/orgChart1"/>
    <dgm:cxn modelId="{A397B7D0-567A-4C8D-9EC0-171D34E1A3EF}" type="presParOf" srcId="{99C4D653-BAA6-4D23-9EC7-9CA8368C325A}" destId="{6C55999E-CEE5-4419-AA0B-77F96A5C376C}" srcOrd="2" destOrd="0" presId="urn:microsoft.com/office/officeart/2005/8/layout/orgChart1"/>
    <dgm:cxn modelId="{4FE4FBC8-29E9-4CD8-8CD9-EB08234A2745}" type="presParOf" srcId="{912E8A5F-ED23-4DFE-BB6E-5F47E01E89CD}" destId="{748459BF-1BEF-408F-9719-705007728BB1}" srcOrd="2" destOrd="0" presId="urn:microsoft.com/office/officeart/2005/8/layout/orgChart1"/>
    <dgm:cxn modelId="{F4EBDAC3-F9B6-4853-AD2D-D1A42997D73B}" type="presParOf" srcId="{912E8A5F-ED23-4DFE-BB6E-5F47E01E89CD}" destId="{2DCFABE2-8AFE-46EC-8973-D5C38425BCF1}" srcOrd="3" destOrd="0" presId="urn:microsoft.com/office/officeart/2005/8/layout/orgChart1"/>
    <dgm:cxn modelId="{337E80E2-8EB5-4ED1-9C51-39BB6E796846}" type="presParOf" srcId="{2DCFABE2-8AFE-46EC-8973-D5C38425BCF1}" destId="{51226817-C1B9-4117-B796-697DEB09684D}" srcOrd="0" destOrd="0" presId="urn:microsoft.com/office/officeart/2005/8/layout/orgChart1"/>
    <dgm:cxn modelId="{390200C2-9705-4D5C-87D6-C833226D479D}" type="presParOf" srcId="{51226817-C1B9-4117-B796-697DEB09684D}" destId="{4AC9DED0-94A1-482E-B694-4746AD1392DE}" srcOrd="0" destOrd="0" presId="urn:microsoft.com/office/officeart/2005/8/layout/orgChart1"/>
    <dgm:cxn modelId="{2F3F7171-DFEE-477E-9682-1E5EC4FC2719}" type="presParOf" srcId="{51226817-C1B9-4117-B796-697DEB09684D}" destId="{5447CF3E-05C0-4D62-8DF9-9C68D00E3128}" srcOrd="1" destOrd="0" presId="urn:microsoft.com/office/officeart/2005/8/layout/orgChart1"/>
    <dgm:cxn modelId="{D6AA1A3F-589E-4F75-A304-1B9E28170C29}" type="presParOf" srcId="{2DCFABE2-8AFE-46EC-8973-D5C38425BCF1}" destId="{1CDB67FE-7E9D-4E0C-9E7C-6B51EF3A0299}" srcOrd="1" destOrd="0" presId="urn:microsoft.com/office/officeart/2005/8/layout/orgChart1"/>
    <dgm:cxn modelId="{EF40B2BF-E2A1-4E1E-8431-8A089BE1CE65}" type="presParOf" srcId="{2DCFABE2-8AFE-46EC-8973-D5C38425BCF1}" destId="{72EE9153-C29A-4531-B386-4A50BE422241}" srcOrd="2" destOrd="0" presId="urn:microsoft.com/office/officeart/2005/8/layout/orgChart1"/>
    <dgm:cxn modelId="{9E471EF5-DA85-4EF5-A379-B4B272E3EACF}" type="presParOf" srcId="{912E8A5F-ED23-4DFE-BB6E-5F47E01E89CD}" destId="{D5CC3657-7598-4997-801C-606BD59A4846}" srcOrd="4" destOrd="0" presId="urn:microsoft.com/office/officeart/2005/8/layout/orgChart1"/>
    <dgm:cxn modelId="{A508EE52-D30E-440F-89DA-837B3045D561}" type="presParOf" srcId="{912E8A5F-ED23-4DFE-BB6E-5F47E01E89CD}" destId="{97FE1D9F-BEFE-45A3-9DCE-51FF15505EE5}" srcOrd="5" destOrd="0" presId="urn:microsoft.com/office/officeart/2005/8/layout/orgChart1"/>
    <dgm:cxn modelId="{FBD54CF5-74EC-4B6E-9462-58E65114C04D}" type="presParOf" srcId="{97FE1D9F-BEFE-45A3-9DCE-51FF15505EE5}" destId="{E167FA68-9631-45FF-B541-815F246F147C}" srcOrd="0" destOrd="0" presId="urn:microsoft.com/office/officeart/2005/8/layout/orgChart1"/>
    <dgm:cxn modelId="{9C1F0D94-20E8-4BB6-AAE6-44A37CC4E294}" type="presParOf" srcId="{E167FA68-9631-45FF-B541-815F246F147C}" destId="{74B7DD0C-CA7C-417B-AD88-3868E3279C4C}" srcOrd="0" destOrd="0" presId="urn:microsoft.com/office/officeart/2005/8/layout/orgChart1"/>
    <dgm:cxn modelId="{7660979E-4AE6-4673-8297-41E18A5DFE3E}" type="presParOf" srcId="{E167FA68-9631-45FF-B541-815F246F147C}" destId="{403202FD-6FB4-4BBB-9CEB-119D4FC71AD4}" srcOrd="1" destOrd="0" presId="urn:microsoft.com/office/officeart/2005/8/layout/orgChart1"/>
    <dgm:cxn modelId="{C7257E2A-C1C2-4C5D-8270-97E5A9AD5B9B}" type="presParOf" srcId="{97FE1D9F-BEFE-45A3-9DCE-51FF15505EE5}" destId="{86BE3261-19EB-42B8-BCE3-6ABA11DA29D4}" srcOrd="1" destOrd="0" presId="urn:microsoft.com/office/officeart/2005/8/layout/orgChart1"/>
    <dgm:cxn modelId="{253E2E3D-83A4-4A21-92E1-EEC926164CAE}" type="presParOf" srcId="{97FE1D9F-BEFE-45A3-9DCE-51FF15505EE5}" destId="{E21E91C5-A126-42DF-BAA3-CDBCEA0A8AF8}" srcOrd="2" destOrd="0" presId="urn:microsoft.com/office/officeart/2005/8/layout/orgChart1"/>
    <dgm:cxn modelId="{ADB05B61-67AC-4FB5-9FD2-EFE736C36064}" type="presParOf" srcId="{912E8A5F-ED23-4DFE-BB6E-5F47E01E89CD}" destId="{282DB2B6-9118-4B18-9FA0-AD2FC3C4551B}" srcOrd="6" destOrd="0" presId="urn:microsoft.com/office/officeart/2005/8/layout/orgChart1"/>
    <dgm:cxn modelId="{1C9E995D-4C28-4536-9756-7AF2DF314702}" type="presParOf" srcId="{912E8A5F-ED23-4DFE-BB6E-5F47E01E89CD}" destId="{672F4BBA-2BE7-4281-B3B5-80AA3CFC0445}" srcOrd="7" destOrd="0" presId="urn:microsoft.com/office/officeart/2005/8/layout/orgChart1"/>
    <dgm:cxn modelId="{DEE0E474-1E4E-4E94-AFD5-596E681E2039}" type="presParOf" srcId="{672F4BBA-2BE7-4281-B3B5-80AA3CFC0445}" destId="{4CF8D3B6-946E-4E5F-8BD4-84C423A0B625}" srcOrd="0" destOrd="0" presId="urn:microsoft.com/office/officeart/2005/8/layout/orgChart1"/>
    <dgm:cxn modelId="{B23D63D3-1457-4789-BD86-7B11495F89CF}" type="presParOf" srcId="{4CF8D3B6-946E-4E5F-8BD4-84C423A0B625}" destId="{15C1231E-3B73-41E5-AA57-0A6AC698D5B9}" srcOrd="0" destOrd="0" presId="urn:microsoft.com/office/officeart/2005/8/layout/orgChart1"/>
    <dgm:cxn modelId="{85893FA4-8B44-4F1A-BFE9-97CA023F2226}" type="presParOf" srcId="{4CF8D3B6-946E-4E5F-8BD4-84C423A0B625}" destId="{EDF3AC6D-FF9B-46C5-AB6B-7D2C49236531}" srcOrd="1" destOrd="0" presId="urn:microsoft.com/office/officeart/2005/8/layout/orgChart1"/>
    <dgm:cxn modelId="{605C6357-34EC-4AF1-9C21-8AB4B881C978}" type="presParOf" srcId="{672F4BBA-2BE7-4281-B3B5-80AA3CFC0445}" destId="{61223B85-BC6C-424F-A9B6-23F2CCC4336F}" srcOrd="1" destOrd="0" presId="urn:microsoft.com/office/officeart/2005/8/layout/orgChart1"/>
    <dgm:cxn modelId="{733E9E99-15CC-4590-92D6-2ED2DCF8A28D}" type="presParOf" srcId="{672F4BBA-2BE7-4281-B3B5-80AA3CFC0445}" destId="{486AE31F-0660-4B1D-A6CB-A0251E37D938}" srcOrd="2" destOrd="0" presId="urn:microsoft.com/office/officeart/2005/8/layout/orgChart1"/>
    <dgm:cxn modelId="{75A8EC21-A6D7-4565-854F-4E292409F6BE}" type="presParOf" srcId="{3DDDDD6B-117D-47E2-BAF6-FB1BE5BA87D9}" destId="{20A057B2-9712-4CFC-8D51-E989EA09C752}" srcOrd="2" destOrd="0" presId="urn:microsoft.com/office/officeart/2005/8/layout/orgChart1"/>
    <dgm:cxn modelId="{6056DB15-4146-4C28-A6F4-2F5C576D8AD6}" type="presParOf" srcId="{293F1327-EE26-4C38-863B-0A8CC31E5114}" destId="{5FC8653C-A2A0-4563-92A5-03FA6411FC99}" srcOrd="4" destOrd="0" presId="urn:microsoft.com/office/officeart/2005/8/layout/orgChart1"/>
    <dgm:cxn modelId="{BA91EC3F-5565-4B77-93E6-042724D55FE2}" type="presParOf" srcId="{293F1327-EE26-4C38-863B-0A8CC31E5114}" destId="{1AA9BD78-FA9A-493C-89FA-19BCEC5EB0FF}" srcOrd="5" destOrd="0" presId="urn:microsoft.com/office/officeart/2005/8/layout/orgChart1"/>
    <dgm:cxn modelId="{9AC082B3-E935-4507-99D0-8F784B29564E}" type="presParOf" srcId="{1AA9BD78-FA9A-493C-89FA-19BCEC5EB0FF}" destId="{CD84AA03-6821-4677-AB7A-2B531DD8732D}" srcOrd="0" destOrd="0" presId="urn:microsoft.com/office/officeart/2005/8/layout/orgChart1"/>
    <dgm:cxn modelId="{43943200-0534-44C6-A2EE-67362DDC7DE6}" type="presParOf" srcId="{CD84AA03-6821-4677-AB7A-2B531DD8732D}" destId="{C670A549-3631-48F9-928D-B91481B69FEB}" srcOrd="0" destOrd="0" presId="urn:microsoft.com/office/officeart/2005/8/layout/orgChart1"/>
    <dgm:cxn modelId="{57974318-34FA-4EF6-BFF1-03BB42276EA4}" type="presParOf" srcId="{CD84AA03-6821-4677-AB7A-2B531DD8732D}" destId="{BBE8ADDB-EEED-40D9-8782-1ACD7DC6CA37}" srcOrd="1" destOrd="0" presId="urn:microsoft.com/office/officeart/2005/8/layout/orgChart1"/>
    <dgm:cxn modelId="{19A926E3-CE4E-425C-AB35-80776176694B}" type="presParOf" srcId="{1AA9BD78-FA9A-493C-89FA-19BCEC5EB0FF}" destId="{405AC4CB-9584-47CE-902E-22C2FA62044C}" srcOrd="1" destOrd="0" presId="urn:microsoft.com/office/officeart/2005/8/layout/orgChart1"/>
    <dgm:cxn modelId="{B5667BC3-2FFD-462D-B139-91A7BA14FA26}" type="presParOf" srcId="{405AC4CB-9584-47CE-902E-22C2FA62044C}" destId="{70D96C32-C76B-4804-8F90-40C93CC68A27}" srcOrd="0" destOrd="0" presId="urn:microsoft.com/office/officeart/2005/8/layout/orgChart1"/>
    <dgm:cxn modelId="{1706EE52-5EF1-4A27-9D17-51C987B7D7AC}" type="presParOf" srcId="{405AC4CB-9584-47CE-902E-22C2FA62044C}" destId="{DBB0AE69-FF1B-443A-A8B8-B43991D4DD9B}" srcOrd="1" destOrd="0" presId="urn:microsoft.com/office/officeart/2005/8/layout/orgChart1"/>
    <dgm:cxn modelId="{1AC47FB4-7446-40E1-AA1E-45E2B9FA337C}" type="presParOf" srcId="{DBB0AE69-FF1B-443A-A8B8-B43991D4DD9B}" destId="{D48BB86A-1ADE-4A32-9595-2BE1AC0EBF30}" srcOrd="0" destOrd="0" presId="urn:microsoft.com/office/officeart/2005/8/layout/orgChart1"/>
    <dgm:cxn modelId="{B269F2CF-A5A4-4421-937D-211B7945306D}" type="presParOf" srcId="{D48BB86A-1ADE-4A32-9595-2BE1AC0EBF30}" destId="{62870A36-0FED-457F-8588-9BED91AC52D5}" srcOrd="0" destOrd="0" presId="urn:microsoft.com/office/officeart/2005/8/layout/orgChart1"/>
    <dgm:cxn modelId="{22FB9BAF-9127-4852-A6F3-7C170D508032}" type="presParOf" srcId="{D48BB86A-1ADE-4A32-9595-2BE1AC0EBF30}" destId="{37D05139-326F-49EE-A391-D62F07A55AF8}" srcOrd="1" destOrd="0" presId="urn:microsoft.com/office/officeart/2005/8/layout/orgChart1"/>
    <dgm:cxn modelId="{0AAA2B57-90E9-4A25-836A-44932ED45525}" type="presParOf" srcId="{DBB0AE69-FF1B-443A-A8B8-B43991D4DD9B}" destId="{0D25EB1D-18BD-4E1D-98F8-03E560C8B490}" srcOrd="1" destOrd="0" presId="urn:microsoft.com/office/officeart/2005/8/layout/orgChart1"/>
    <dgm:cxn modelId="{8DA18823-5782-4AB7-BC36-C236CB9151A2}" type="presParOf" srcId="{DBB0AE69-FF1B-443A-A8B8-B43991D4DD9B}" destId="{E26F8865-2F90-4017-B15B-3007A20A1952}" srcOrd="2" destOrd="0" presId="urn:microsoft.com/office/officeart/2005/8/layout/orgChart1"/>
    <dgm:cxn modelId="{82177760-34DF-4ED8-8E2C-B79A1FCBE976}" type="presParOf" srcId="{405AC4CB-9584-47CE-902E-22C2FA62044C}" destId="{C769FCD2-872F-4E3E-BC7E-A61E1769B0A3}" srcOrd="2" destOrd="0" presId="urn:microsoft.com/office/officeart/2005/8/layout/orgChart1"/>
    <dgm:cxn modelId="{46BBCC07-8414-4A40-9A32-35D3AE40CEF2}" type="presParOf" srcId="{405AC4CB-9584-47CE-902E-22C2FA62044C}" destId="{4A1DA74D-15EC-4694-9A8F-7F160D6175EB}" srcOrd="3" destOrd="0" presId="urn:microsoft.com/office/officeart/2005/8/layout/orgChart1"/>
    <dgm:cxn modelId="{A7157553-8CD3-42C1-9263-1D1FF15EB105}" type="presParOf" srcId="{4A1DA74D-15EC-4694-9A8F-7F160D6175EB}" destId="{97A15554-CC3C-4366-B2C2-9809E42628ED}" srcOrd="0" destOrd="0" presId="urn:microsoft.com/office/officeart/2005/8/layout/orgChart1"/>
    <dgm:cxn modelId="{6C98B0EF-6C23-44CD-965A-63B56E0B34A3}" type="presParOf" srcId="{97A15554-CC3C-4366-B2C2-9809E42628ED}" destId="{B6BCFFD4-CCD1-414E-900A-1404BB24E6EE}" srcOrd="0" destOrd="0" presId="urn:microsoft.com/office/officeart/2005/8/layout/orgChart1"/>
    <dgm:cxn modelId="{D885881A-F409-497A-BE85-98EE297A5BC9}" type="presParOf" srcId="{97A15554-CC3C-4366-B2C2-9809E42628ED}" destId="{E1035B88-DC1A-41FF-8711-367DF71927D9}" srcOrd="1" destOrd="0" presId="urn:microsoft.com/office/officeart/2005/8/layout/orgChart1"/>
    <dgm:cxn modelId="{CD4BBAFF-2E0D-465C-A888-011A61B7B30C}" type="presParOf" srcId="{4A1DA74D-15EC-4694-9A8F-7F160D6175EB}" destId="{95F5C891-2D0D-41C7-912E-C61A24405626}" srcOrd="1" destOrd="0" presId="urn:microsoft.com/office/officeart/2005/8/layout/orgChart1"/>
    <dgm:cxn modelId="{1BEFBB32-7B3E-473D-BD88-D11757E4DE64}" type="presParOf" srcId="{4A1DA74D-15EC-4694-9A8F-7F160D6175EB}" destId="{B1E36392-F282-4041-9660-D3B84D04BB68}" srcOrd="2" destOrd="0" presId="urn:microsoft.com/office/officeart/2005/8/layout/orgChart1"/>
    <dgm:cxn modelId="{7B71C1BB-1657-4864-9FF5-511E6058F37F}" type="presParOf" srcId="{405AC4CB-9584-47CE-902E-22C2FA62044C}" destId="{089FD892-5E90-475D-885C-CDB016089116}" srcOrd="4" destOrd="0" presId="urn:microsoft.com/office/officeart/2005/8/layout/orgChart1"/>
    <dgm:cxn modelId="{BD1B6721-49AC-403D-B116-E497E0711138}" type="presParOf" srcId="{405AC4CB-9584-47CE-902E-22C2FA62044C}" destId="{ED55C748-C4D0-4986-BC9B-FCC98A4AE515}" srcOrd="5" destOrd="0" presId="urn:microsoft.com/office/officeart/2005/8/layout/orgChart1"/>
    <dgm:cxn modelId="{34177A3F-448D-444F-B910-BBBE615E9201}" type="presParOf" srcId="{ED55C748-C4D0-4986-BC9B-FCC98A4AE515}" destId="{C30A7D27-6220-47DF-A1E2-9CBFFAE6F73D}" srcOrd="0" destOrd="0" presId="urn:microsoft.com/office/officeart/2005/8/layout/orgChart1"/>
    <dgm:cxn modelId="{1DAE2A65-2D14-4E46-A48D-B5D90859B3A0}" type="presParOf" srcId="{C30A7D27-6220-47DF-A1E2-9CBFFAE6F73D}" destId="{F513B2C7-659D-47A6-9C45-4C8DB9FD3AD6}" srcOrd="0" destOrd="0" presId="urn:microsoft.com/office/officeart/2005/8/layout/orgChart1"/>
    <dgm:cxn modelId="{FA4FDC47-DC2C-42BB-9664-993AC98206A6}" type="presParOf" srcId="{C30A7D27-6220-47DF-A1E2-9CBFFAE6F73D}" destId="{5C5E971E-5EF0-465E-B442-268DB44B69D4}" srcOrd="1" destOrd="0" presId="urn:microsoft.com/office/officeart/2005/8/layout/orgChart1"/>
    <dgm:cxn modelId="{C56554D6-476B-4DFB-90EF-2462922E2C33}" type="presParOf" srcId="{ED55C748-C4D0-4986-BC9B-FCC98A4AE515}" destId="{B0B4C00B-5202-4BCB-9384-FCAD21CA90D5}" srcOrd="1" destOrd="0" presId="urn:microsoft.com/office/officeart/2005/8/layout/orgChart1"/>
    <dgm:cxn modelId="{C0F55574-7722-462A-97FF-BE9D0D8A6BC1}" type="presParOf" srcId="{ED55C748-C4D0-4986-BC9B-FCC98A4AE515}" destId="{4B65DB85-99FD-4DA0-9A6A-3AB6B8CE1F26}" srcOrd="2" destOrd="0" presId="urn:microsoft.com/office/officeart/2005/8/layout/orgChart1"/>
    <dgm:cxn modelId="{6DF4D5EA-1750-4EC3-8BCF-99449793DBF0}" type="presParOf" srcId="{405AC4CB-9584-47CE-902E-22C2FA62044C}" destId="{23B87A48-69F4-4AD4-8BED-9634985699BC}" srcOrd="6" destOrd="0" presId="urn:microsoft.com/office/officeart/2005/8/layout/orgChart1"/>
    <dgm:cxn modelId="{F65DCF6B-CD5A-4D91-B7D2-A1E9194FF5DF}" type="presParOf" srcId="{405AC4CB-9584-47CE-902E-22C2FA62044C}" destId="{ADDB3669-0718-415E-B928-C4600D192770}" srcOrd="7" destOrd="0" presId="urn:microsoft.com/office/officeart/2005/8/layout/orgChart1"/>
    <dgm:cxn modelId="{AF533080-DBC8-44C0-AE97-B26EDE66105F}" type="presParOf" srcId="{ADDB3669-0718-415E-B928-C4600D192770}" destId="{67B94780-BCC3-45E0-A939-47D1E498C4D2}" srcOrd="0" destOrd="0" presId="urn:microsoft.com/office/officeart/2005/8/layout/orgChart1"/>
    <dgm:cxn modelId="{FEE180C8-A8F6-4834-95D8-B40EC21A1612}" type="presParOf" srcId="{67B94780-BCC3-45E0-A939-47D1E498C4D2}" destId="{AE215BB7-C4D1-4210-B6AF-1044540FF5BE}" srcOrd="0" destOrd="0" presId="urn:microsoft.com/office/officeart/2005/8/layout/orgChart1"/>
    <dgm:cxn modelId="{53107AD1-18B4-4AC1-BE5B-05890D4DCCF6}" type="presParOf" srcId="{67B94780-BCC3-45E0-A939-47D1E498C4D2}" destId="{199A4F25-BAD1-4A4E-AEE0-CFF58F697838}" srcOrd="1" destOrd="0" presId="urn:microsoft.com/office/officeart/2005/8/layout/orgChart1"/>
    <dgm:cxn modelId="{1AAE32ED-5F19-4D86-9E12-A9B95431A10C}" type="presParOf" srcId="{ADDB3669-0718-415E-B928-C4600D192770}" destId="{E8B5B523-905F-4F12-ADF2-E4F8CB8D25F1}" srcOrd="1" destOrd="0" presId="urn:microsoft.com/office/officeart/2005/8/layout/orgChart1"/>
    <dgm:cxn modelId="{4A67055F-1A18-4718-A065-83FDA037E97C}" type="presParOf" srcId="{ADDB3669-0718-415E-B928-C4600D192770}" destId="{AB240109-5866-4DCB-85B5-E5ACD9495CCB}" srcOrd="2" destOrd="0" presId="urn:microsoft.com/office/officeart/2005/8/layout/orgChart1"/>
    <dgm:cxn modelId="{5DC2E6DE-70B6-4976-A8FD-0811A35A2DED}" type="presParOf" srcId="{1AA9BD78-FA9A-493C-89FA-19BCEC5EB0FF}" destId="{C3535E4F-592C-46D5-8001-151D905D8BCA}" srcOrd="2" destOrd="0" presId="urn:microsoft.com/office/officeart/2005/8/layout/orgChart1"/>
    <dgm:cxn modelId="{0D215D80-3601-47BF-A7B5-14D650A8BC6C}" type="presParOf" srcId="{F3E72F45-FAFC-4B8B-8F56-59B7C9B7860F}" destId="{C79A34CA-3CCF-4178-B421-E0E5A2738F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53FAE-072B-484D-885A-EB4D732B1A16}">
      <dsp:nvSpPr>
        <dsp:cNvPr id="0" name=""/>
        <dsp:cNvSpPr/>
      </dsp:nvSpPr>
      <dsp:spPr>
        <a:xfrm>
          <a:off x="1070760" y="861468"/>
          <a:ext cx="911907" cy="3232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2938"/>
              </a:lnTo>
              <a:lnTo>
                <a:pt x="911907" y="32329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AD8E1-0FE3-44A9-8A26-FDA621448115}">
      <dsp:nvSpPr>
        <dsp:cNvPr id="0" name=""/>
        <dsp:cNvSpPr/>
      </dsp:nvSpPr>
      <dsp:spPr>
        <a:xfrm>
          <a:off x="1070760" y="861468"/>
          <a:ext cx="911907" cy="2011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988"/>
              </a:lnTo>
              <a:lnTo>
                <a:pt x="911907" y="2011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712D5-6E28-4172-8C53-7436029F0475}">
      <dsp:nvSpPr>
        <dsp:cNvPr id="0" name=""/>
        <dsp:cNvSpPr/>
      </dsp:nvSpPr>
      <dsp:spPr>
        <a:xfrm>
          <a:off x="1070760" y="861468"/>
          <a:ext cx="911907" cy="791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038"/>
              </a:lnTo>
              <a:lnTo>
                <a:pt x="911907" y="7910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97DEA-401D-4D73-B713-D6923E46EEE2}">
      <dsp:nvSpPr>
        <dsp:cNvPr id="0" name=""/>
        <dsp:cNvSpPr/>
      </dsp:nvSpPr>
      <dsp:spPr>
        <a:xfrm>
          <a:off x="462821" y="1644"/>
          <a:ext cx="6079385" cy="859823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Подтип Хелицеровые (</a:t>
          </a:r>
          <a:r>
            <a:rPr kumimoji="0" lang="en-US" sz="2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Chelicerata</a:t>
          </a:r>
          <a:r>
            <a:rPr kumimoji="0" lang="en-US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2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04794" y="43617"/>
        <a:ext cx="5995439" cy="775877"/>
      </dsp:txXfrm>
    </dsp:sp>
    <dsp:sp modelId="{2FAAA3C9-E783-40ED-8026-27716CD76DD9}">
      <dsp:nvSpPr>
        <dsp:cNvPr id="0" name=""/>
        <dsp:cNvSpPr/>
      </dsp:nvSpPr>
      <dsp:spPr>
        <a:xfrm>
          <a:off x="1982667" y="1222594"/>
          <a:ext cx="6079385" cy="859823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Ракоскорпионы (вымерли)</a:t>
          </a:r>
        </a:p>
      </dsp:txBody>
      <dsp:txXfrm>
        <a:off x="2024640" y="1264567"/>
        <a:ext cx="5995439" cy="775877"/>
      </dsp:txXfrm>
    </dsp:sp>
    <dsp:sp modelId="{CAF6E169-6088-4AB1-8CF4-733102D2CBB6}">
      <dsp:nvSpPr>
        <dsp:cNvPr id="0" name=""/>
        <dsp:cNvSpPr/>
      </dsp:nvSpPr>
      <dsp:spPr>
        <a:xfrm>
          <a:off x="1982667" y="2443544"/>
          <a:ext cx="6079385" cy="859823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Мечехвосты (</a:t>
          </a:r>
          <a:r>
            <a:rPr kumimoji="0" lang="en-US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Xiphosura)</a:t>
          </a:r>
          <a:endParaRPr kumimoji="0" lang="ru-RU" sz="28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024640" y="2485517"/>
        <a:ext cx="5995439" cy="775877"/>
      </dsp:txXfrm>
    </dsp:sp>
    <dsp:sp modelId="{3C12BD58-2CCF-4117-8603-1EFA2BE57BF5}">
      <dsp:nvSpPr>
        <dsp:cNvPr id="0" name=""/>
        <dsp:cNvSpPr/>
      </dsp:nvSpPr>
      <dsp:spPr>
        <a:xfrm>
          <a:off x="1982667" y="3664494"/>
          <a:ext cx="6079385" cy="859823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Паукообразные (</a:t>
          </a:r>
          <a:r>
            <a:rPr kumimoji="0" lang="en-US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Arachnida)</a:t>
          </a:r>
          <a:endParaRPr kumimoji="0" lang="ru-RU" sz="28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024640" y="3706467"/>
        <a:ext cx="5995439" cy="775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EFD4B-090F-4667-AD37-D95CC3B8A1B7}">
      <dsp:nvSpPr>
        <dsp:cNvPr id="0" name=""/>
        <dsp:cNvSpPr/>
      </dsp:nvSpPr>
      <dsp:spPr>
        <a:xfrm>
          <a:off x="1121663" y="678458"/>
          <a:ext cx="938639" cy="3507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619"/>
              </a:lnTo>
              <a:lnTo>
                <a:pt x="938639" y="35076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E55AE-6FBE-4E7B-AFA7-4361E9E331CE}">
      <dsp:nvSpPr>
        <dsp:cNvPr id="0" name=""/>
        <dsp:cNvSpPr/>
      </dsp:nvSpPr>
      <dsp:spPr>
        <a:xfrm>
          <a:off x="1121663" y="678458"/>
          <a:ext cx="938639" cy="2546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6071"/>
              </a:lnTo>
              <a:lnTo>
                <a:pt x="938639" y="2546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57CF0-CFEF-40FD-89CC-C907EAF58009}">
      <dsp:nvSpPr>
        <dsp:cNvPr id="0" name=""/>
        <dsp:cNvSpPr/>
      </dsp:nvSpPr>
      <dsp:spPr>
        <a:xfrm>
          <a:off x="1121663" y="678458"/>
          <a:ext cx="938639" cy="1584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523"/>
              </a:lnTo>
              <a:lnTo>
                <a:pt x="938639" y="1584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0BF86-B5E2-46C4-917C-7FA42CAB2DD4}">
      <dsp:nvSpPr>
        <dsp:cNvPr id="0" name=""/>
        <dsp:cNvSpPr/>
      </dsp:nvSpPr>
      <dsp:spPr>
        <a:xfrm>
          <a:off x="1121663" y="678458"/>
          <a:ext cx="938639" cy="622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974"/>
              </a:lnTo>
              <a:lnTo>
                <a:pt x="938639" y="622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A8BFC-B92B-4F1B-9602-ABE794BD3644}">
      <dsp:nvSpPr>
        <dsp:cNvPr id="0" name=""/>
        <dsp:cNvSpPr/>
      </dsp:nvSpPr>
      <dsp:spPr>
        <a:xfrm>
          <a:off x="495904" y="1311"/>
          <a:ext cx="6257593" cy="67714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Паукообразные (</a:t>
          </a:r>
          <a:r>
            <a:rPr kumimoji="0" lang="en-US" sz="24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Arachnida</a:t>
          </a: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2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28960" y="34367"/>
        <a:ext cx="6191481" cy="611034"/>
      </dsp:txXfrm>
    </dsp:sp>
    <dsp:sp modelId="{90C502D9-7E6F-4F00-8085-457F230A5BB1}">
      <dsp:nvSpPr>
        <dsp:cNvPr id="0" name=""/>
        <dsp:cNvSpPr/>
      </dsp:nvSpPr>
      <dsp:spPr>
        <a:xfrm>
          <a:off x="2060302" y="962859"/>
          <a:ext cx="6257593" cy="67714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 Пауки (</a:t>
          </a:r>
          <a:r>
            <a:rPr kumimoji="0" lang="en-US" sz="24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Aranei</a:t>
          </a: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2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093358" y="995915"/>
        <a:ext cx="6191481" cy="611034"/>
      </dsp:txXfrm>
    </dsp:sp>
    <dsp:sp modelId="{AB304813-C43E-42F9-938F-EEE7155EF9DE}">
      <dsp:nvSpPr>
        <dsp:cNvPr id="0" name=""/>
        <dsp:cNvSpPr/>
      </dsp:nvSpPr>
      <dsp:spPr>
        <a:xfrm>
          <a:off x="2060302" y="1924408"/>
          <a:ext cx="6257593" cy="67714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 Скорпионы (</a:t>
          </a:r>
          <a:r>
            <a:rPr kumimoji="0" lang="en-US" sz="24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Scorpiones</a:t>
          </a: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2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093358" y="1957464"/>
        <a:ext cx="6191481" cy="611034"/>
      </dsp:txXfrm>
    </dsp:sp>
    <dsp:sp modelId="{C4F788EE-1F62-45AD-AE9C-AC38795285B1}">
      <dsp:nvSpPr>
        <dsp:cNvPr id="0" name=""/>
        <dsp:cNvSpPr/>
      </dsp:nvSpPr>
      <dsp:spPr>
        <a:xfrm>
          <a:off x="2060302" y="2885956"/>
          <a:ext cx="6257593" cy="67714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 Сольпуги или Фаланги (</a:t>
          </a:r>
          <a:r>
            <a:rPr kumimoji="0" lang="en-US" sz="24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Solifugae</a:t>
          </a: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2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093358" y="2919012"/>
        <a:ext cx="6191481" cy="611034"/>
      </dsp:txXfrm>
    </dsp:sp>
    <dsp:sp modelId="{895B558B-DFDC-42FA-A259-E993071F2388}">
      <dsp:nvSpPr>
        <dsp:cNvPr id="0" name=""/>
        <dsp:cNvSpPr/>
      </dsp:nvSpPr>
      <dsp:spPr>
        <a:xfrm>
          <a:off x="2060302" y="3847504"/>
          <a:ext cx="6257593" cy="67714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 Клещи (</a:t>
          </a:r>
          <a:r>
            <a:rPr kumimoji="0" lang="en-US" sz="24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Acarina</a:t>
          </a: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2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093358" y="3880560"/>
        <a:ext cx="6191481" cy="611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87A48-69F4-4AD4-8BED-9634985699BC}">
      <dsp:nvSpPr>
        <dsp:cNvPr id="0" name=""/>
        <dsp:cNvSpPr/>
      </dsp:nvSpPr>
      <dsp:spPr>
        <a:xfrm>
          <a:off x="1622757" y="4208697"/>
          <a:ext cx="1694374" cy="1513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932"/>
              </a:lnTo>
              <a:lnTo>
                <a:pt x="1694374" y="15139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FD892-5E90-475D-885C-CDB016089116}">
      <dsp:nvSpPr>
        <dsp:cNvPr id="0" name=""/>
        <dsp:cNvSpPr/>
      </dsp:nvSpPr>
      <dsp:spPr>
        <a:xfrm>
          <a:off x="1622757" y="4208697"/>
          <a:ext cx="1694374" cy="1089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682"/>
              </a:lnTo>
              <a:lnTo>
                <a:pt x="1694374" y="10896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9FCD2-872F-4E3E-BC7E-A61E1769B0A3}">
      <dsp:nvSpPr>
        <dsp:cNvPr id="0" name=""/>
        <dsp:cNvSpPr/>
      </dsp:nvSpPr>
      <dsp:spPr>
        <a:xfrm>
          <a:off x="1622757" y="4208697"/>
          <a:ext cx="1694374" cy="665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431"/>
              </a:lnTo>
              <a:lnTo>
                <a:pt x="1694374" y="6654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96C32-C76B-4804-8F90-40C93CC68A27}">
      <dsp:nvSpPr>
        <dsp:cNvPr id="0" name=""/>
        <dsp:cNvSpPr/>
      </dsp:nvSpPr>
      <dsp:spPr>
        <a:xfrm>
          <a:off x="1622757" y="4208697"/>
          <a:ext cx="1694374" cy="241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181"/>
              </a:lnTo>
              <a:lnTo>
                <a:pt x="1694374" y="2411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8653C-A2A0-4563-92A5-03FA6411FC99}">
      <dsp:nvSpPr>
        <dsp:cNvPr id="0" name=""/>
        <dsp:cNvSpPr/>
      </dsp:nvSpPr>
      <dsp:spPr>
        <a:xfrm>
          <a:off x="331027" y="635261"/>
          <a:ext cx="807147" cy="3385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5292"/>
              </a:lnTo>
              <a:lnTo>
                <a:pt x="807147" y="33852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DB2B6-9118-4B18-9FA0-AD2FC3C4551B}">
      <dsp:nvSpPr>
        <dsp:cNvPr id="0" name=""/>
        <dsp:cNvSpPr/>
      </dsp:nvSpPr>
      <dsp:spPr>
        <a:xfrm>
          <a:off x="1622757" y="1653388"/>
          <a:ext cx="1694374" cy="1798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639"/>
              </a:lnTo>
              <a:lnTo>
                <a:pt x="1694374" y="17986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C3657-7598-4997-801C-606BD59A4846}">
      <dsp:nvSpPr>
        <dsp:cNvPr id="0" name=""/>
        <dsp:cNvSpPr/>
      </dsp:nvSpPr>
      <dsp:spPr>
        <a:xfrm>
          <a:off x="1622757" y="1653388"/>
          <a:ext cx="1694374" cy="1293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3044"/>
              </a:lnTo>
              <a:lnTo>
                <a:pt x="1694374" y="1293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459BF-1BEF-408F-9719-705007728BB1}">
      <dsp:nvSpPr>
        <dsp:cNvPr id="0" name=""/>
        <dsp:cNvSpPr/>
      </dsp:nvSpPr>
      <dsp:spPr>
        <a:xfrm>
          <a:off x="1622757" y="1653388"/>
          <a:ext cx="1694374" cy="787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449"/>
              </a:lnTo>
              <a:lnTo>
                <a:pt x="1694374" y="7874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5B411-9D32-47A2-9139-6801CC8AFCBC}">
      <dsp:nvSpPr>
        <dsp:cNvPr id="0" name=""/>
        <dsp:cNvSpPr/>
      </dsp:nvSpPr>
      <dsp:spPr>
        <a:xfrm>
          <a:off x="1622757" y="1653388"/>
          <a:ext cx="1694374" cy="28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54"/>
              </a:lnTo>
              <a:lnTo>
                <a:pt x="1694374" y="2818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0F2D1-83D6-4143-A876-2CE3BC3EC5A2}">
      <dsp:nvSpPr>
        <dsp:cNvPr id="0" name=""/>
        <dsp:cNvSpPr/>
      </dsp:nvSpPr>
      <dsp:spPr>
        <a:xfrm>
          <a:off x="331027" y="635261"/>
          <a:ext cx="807147" cy="829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982"/>
              </a:lnTo>
              <a:lnTo>
                <a:pt x="807147" y="8299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E1C02-16D2-4D83-87BE-499CF2E01078}">
      <dsp:nvSpPr>
        <dsp:cNvPr id="0" name=""/>
        <dsp:cNvSpPr/>
      </dsp:nvSpPr>
      <dsp:spPr>
        <a:xfrm>
          <a:off x="331027" y="635261"/>
          <a:ext cx="807147" cy="29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054"/>
              </a:lnTo>
              <a:lnTo>
                <a:pt x="807147" y="297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EB22F-8433-452D-9661-930EEAF7E59E}">
      <dsp:nvSpPr>
        <dsp:cNvPr id="0" name=""/>
        <dsp:cNvSpPr/>
      </dsp:nvSpPr>
      <dsp:spPr>
        <a:xfrm>
          <a:off x="0" y="101609"/>
          <a:ext cx="3310279" cy="53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 Клещи (</a:t>
          </a:r>
          <a:r>
            <a:rPr kumimoji="0" lang="en-US" sz="1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Acarina</a:t>
          </a:r>
          <a:r>
            <a:rPr kumimoji="0" 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0" y="101609"/>
        <a:ext cx="3310279" cy="533652"/>
      </dsp:txXfrm>
    </dsp:sp>
    <dsp:sp modelId="{829CEDD2-D8F6-4390-A6A8-C645407FD6B6}">
      <dsp:nvSpPr>
        <dsp:cNvPr id="0" name=""/>
        <dsp:cNvSpPr/>
      </dsp:nvSpPr>
      <dsp:spPr>
        <a:xfrm>
          <a:off x="1138175" y="744171"/>
          <a:ext cx="4845813" cy="376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Подотряд Сенокосцы</a:t>
          </a:r>
        </a:p>
      </dsp:txBody>
      <dsp:txXfrm>
        <a:off x="1138175" y="744171"/>
        <a:ext cx="4845813" cy="376288"/>
      </dsp:txXfrm>
    </dsp:sp>
    <dsp:sp modelId="{F989C5D1-DE4F-450F-B1F6-59E9D2EED3E2}">
      <dsp:nvSpPr>
        <dsp:cNvPr id="0" name=""/>
        <dsp:cNvSpPr/>
      </dsp:nvSpPr>
      <dsp:spPr>
        <a:xfrm>
          <a:off x="1138175" y="1277100"/>
          <a:ext cx="4845813" cy="376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Подотряд </a:t>
          </a:r>
          <a:r>
            <a:rPr kumimoji="0" lang="ru-RU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Акариформные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138175" y="1277100"/>
        <a:ext cx="4845813" cy="376288"/>
      </dsp:txXfrm>
    </dsp:sp>
    <dsp:sp modelId="{CA2434DB-AA37-4B6B-8916-8AD1E0AEB669}">
      <dsp:nvSpPr>
        <dsp:cNvPr id="0" name=""/>
        <dsp:cNvSpPr/>
      </dsp:nvSpPr>
      <dsp:spPr>
        <a:xfrm>
          <a:off x="3317131" y="1760766"/>
          <a:ext cx="3374345" cy="348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Амбарные</a:t>
          </a:r>
        </a:p>
      </dsp:txBody>
      <dsp:txXfrm>
        <a:off x="3317131" y="1760766"/>
        <a:ext cx="3374345" cy="348954"/>
      </dsp:txXfrm>
    </dsp:sp>
    <dsp:sp modelId="{4AC9DED0-94A1-482E-B694-4746AD1392DE}">
      <dsp:nvSpPr>
        <dsp:cNvPr id="0" name=""/>
        <dsp:cNvSpPr/>
      </dsp:nvSpPr>
      <dsp:spPr>
        <a:xfrm>
          <a:off x="3317131" y="2266361"/>
          <a:ext cx="3374345" cy="348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Чесоточные</a:t>
          </a:r>
        </a:p>
      </dsp:txBody>
      <dsp:txXfrm>
        <a:off x="3317131" y="2266361"/>
        <a:ext cx="3374345" cy="348954"/>
      </dsp:txXfrm>
    </dsp:sp>
    <dsp:sp modelId="{74B7DD0C-CA7C-417B-AD88-3868E3279C4C}">
      <dsp:nvSpPr>
        <dsp:cNvPr id="0" name=""/>
        <dsp:cNvSpPr/>
      </dsp:nvSpPr>
      <dsp:spPr>
        <a:xfrm>
          <a:off x="3317131" y="2771956"/>
          <a:ext cx="3374345" cy="348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Орибатидные</a:t>
          </a:r>
        </a:p>
      </dsp:txBody>
      <dsp:txXfrm>
        <a:off x="3317131" y="2771956"/>
        <a:ext cx="3374345" cy="348954"/>
      </dsp:txXfrm>
    </dsp:sp>
    <dsp:sp modelId="{15C1231E-3B73-41E5-AA57-0A6AC698D5B9}">
      <dsp:nvSpPr>
        <dsp:cNvPr id="0" name=""/>
        <dsp:cNvSpPr/>
      </dsp:nvSpPr>
      <dsp:spPr>
        <a:xfrm>
          <a:off x="3317131" y="3277551"/>
          <a:ext cx="3374345" cy="348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Краснотелковые</a:t>
          </a:r>
        </a:p>
      </dsp:txBody>
      <dsp:txXfrm>
        <a:off x="3317131" y="3277551"/>
        <a:ext cx="3374345" cy="348954"/>
      </dsp:txXfrm>
    </dsp:sp>
    <dsp:sp modelId="{C670A549-3631-48F9-928D-B91481B69FEB}">
      <dsp:nvSpPr>
        <dsp:cNvPr id="0" name=""/>
        <dsp:cNvSpPr/>
      </dsp:nvSpPr>
      <dsp:spPr>
        <a:xfrm>
          <a:off x="1138175" y="3832409"/>
          <a:ext cx="4845813" cy="376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Подотряд Паразитиформные</a:t>
          </a:r>
        </a:p>
      </dsp:txBody>
      <dsp:txXfrm>
        <a:off x="1138175" y="3832409"/>
        <a:ext cx="4845813" cy="376288"/>
      </dsp:txXfrm>
    </dsp:sp>
    <dsp:sp modelId="{62870A36-0FED-457F-8588-9BED91AC52D5}">
      <dsp:nvSpPr>
        <dsp:cNvPr id="0" name=""/>
        <dsp:cNvSpPr/>
      </dsp:nvSpPr>
      <dsp:spPr>
        <a:xfrm>
          <a:off x="3317131" y="4316075"/>
          <a:ext cx="3135416" cy="2676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Иксодиды</a:t>
          </a:r>
        </a:p>
      </dsp:txBody>
      <dsp:txXfrm>
        <a:off x="3317131" y="4316075"/>
        <a:ext cx="3135416" cy="267609"/>
      </dsp:txXfrm>
    </dsp:sp>
    <dsp:sp modelId="{B6BCFFD4-CCD1-414E-900A-1404BB24E6EE}">
      <dsp:nvSpPr>
        <dsp:cNvPr id="0" name=""/>
        <dsp:cNvSpPr/>
      </dsp:nvSpPr>
      <dsp:spPr>
        <a:xfrm>
          <a:off x="3317131" y="4740325"/>
          <a:ext cx="3135416" cy="2676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Аргазиды</a:t>
          </a:r>
        </a:p>
      </dsp:txBody>
      <dsp:txXfrm>
        <a:off x="3317131" y="4740325"/>
        <a:ext cx="3135416" cy="267609"/>
      </dsp:txXfrm>
    </dsp:sp>
    <dsp:sp modelId="{F513B2C7-659D-47A6-9C45-4C8DB9FD3AD6}">
      <dsp:nvSpPr>
        <dsp:cNvPr id="0" name=""/>
        <dsp:cNvSpPr/>
      </dsp:nvSpPr>
      <dsp:spPr>
        <a:xfrm>
          <a:off x="3317131" y="5164575"/>
          <a:ext cx="3135416" cy="2676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Гамазиды</a:t>
          </a:r>
        </a:p>
      </dsp:txBody>
      <dsp:txXfrm>
        <a:off x="3317131" y="5164575"/>
        <a:ext cx="3135416" cy="267609"/>
      </dsp:txXfrm>
    </dsp:sp>
    <dsp:sp modelId="{AE215BB7-C4D1-4210-B6AF-1044540FF5BE}">
      <dsp:nvSpPr>
        <dsp:cNvPr id="0" name=""/>
        <dsp:cNvSpPr/>
      </dsp:nvSpPr>
      <dsp:spPr>
        <a:xfrm>
          <a:off x="3317131" y="5588825"/>
          <a:ext cx="3135416" cy="2676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Фитосениды</a:t>
          </a:r>
        </a:p>
      </dsp:txBody>
      <dsp:txXfrm>
        <a:off x="3317131" y="5588825"/>
        <a:ext cx="3135416" cy="267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68C3E-0242-4706-8FF9-A2E412D1BC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7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F3D11-CEAC-44F4-9E71-C7313563A0C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2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55936-3F6B-47C3-9B65-9E5E89B2BB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47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2B406-EBF9-4256-92B1-6931544255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90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7269B-786E-4DF7-8979-3C9D2A7830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9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0A4B7-7E92-4914-9B1D-0A7B08AE7F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57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82DA-961F-48FF-A360-9F43A82772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8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F4021-3363-471E-8088-53F480DAFA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4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03BF1-1980-46D9-8D18-15110C3E7F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15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E6D7D-F748-45B3-8F8D-032CACC2AA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13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997FE-DCF2-4F17-B92E-93542E7688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DE08E-8951-4247-94BE-756F7AB981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2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E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54B4952-0421-4BEC-92B9-39EF0063CD2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Documents%20and%20Settings\&#1052;&#1072;&#1096;&#1072;%20&#1080;%20&#1069;&#1076;&#1080;&#1082;\My%20Documents\&#1052;&#1072;&#1096;&#1072;\WORK\&#1050;&#1072;&#1092;&#1077;&#1076;&#1088;&#1072;\&#1051;&#1077;&#1082;&#1094;&#1080;&#1080;\&#1042;&#1080;&#1076;&#1077;&#1086;\07%20&#1092;&#1072;&#1083;&#1072;&#1085;&#1075;&#1072;.AVI" TargetMode="External"/><Relationship Id="rId1" Type="http://schemas.openxmlformats.org/officeDocument/2006/relationships/video" Target="file:///C:\Documents%20and%20Settings\&#1052;&#1072;&#1096;&#1072;%20&#1080;%20&#1069;&#1076;&#1080;&#1082;\My%20Documents\&#1052;&#1072;&#1096;&#1072;\WORK\&#1050;&#1072;&#1092;&#1077;&#1076;&#1088;&#1072;\&#1051;&#1077;&#1082;&#1094;&#1080;&#1080;\&#1042;&#1080;&#1076;&#1077;&#1086;\&#1092;&#1072;&#1083;&#1072;&#1085;&#1075;&#1072;.AVI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15_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6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144000" cy="6884988"/>
          </a:xfrm>
          <a:noFill/>
        </p:spPr>
      </p:pic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998663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Подтип ХЕЛИЦЕРОВЫЕ (</a:t>
            </a:r>
            <a:r>
              <a:rPr lang="en-US" sz="4000" b="1" smtClean="0"/>
              <a:t>Chelicerata)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Пищеварительная и выделительная системы</a:t>
            </a:r>
          </a:p>
        </p:txBody>
      </p:sp>
      <p:pic>
        <p:nvPicPr>
          <p:cNvPr id="11267" name="Picture 9" descr="паук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82750"/>
            <a:ext cx="9144000" cy="5175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Кровеносная, дыхательная, нервная системы</a:t>
            </a:r>
          </a:p>
        </p:txBody>
      </p:sp>
      <p:pic>
        <p:nvPicPr>
          <p:cNvPr id="12291" name="Picture 14" descr="пау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47825"/>
            <a:ext cx="9144000" cy="5210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ru-RU" sz="3600" smtClean="0"/>
              <a:t>Размножение паукообразных</a:t>
            </a:r>
          </a:p>
        </p:txBody>
      </p:sp>
      <p:pic>
        <p:nvPicPr>
          <p:cNvPr id="13315" name="Picture 5" descr="050602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9144000" cy="609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Отряд Пауки (</a:t>
            </a:r>
            <a:r>
              <a:rPr lang="en-US" smtClean="0">
                <a:solidFill>
                  <a:schemeClr val="tx1"/>
                </a:solidFill>
              </a:rPr>
              <a:t>Aranei)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16387" name="Picture 5" descr="050602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28725"/>
            <a:ext cx="9144000" cy="5629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Отряд Пауки (</a:t>
            </a:r>
            <a:r>
              <a:rPr lang="en-US" smtClean="0">
                <a:solidFill>
                  <a:schemeClr val="tx1"/>
                </a:solidFill>
              </a:rPr>
              <a:t>Aranei)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17411" name="Picture 5" descr="050602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9144000" cy="2813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Отряд Скорпионы (</a:t>
            </a:r>
            <a:r>
              <a:rPr lang="en-US" smtClean="0">
                <a:solidFill>
                  <a:schemeClr val="tx1"/>
                </a:solidFill>
              </a:rPr>
              <a:t>Scorpiones)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14339" name="Picture 5" descr="Скорпион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43113"/>
            <a:ext cx="9144000" cy="2754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Отряд Сольпуги или Фаланги (</a:t>
            </a:r>
            <a:r>
              <a:rPr lang="en-US" sz="4000" smtClean="0">
                <a:solidFill>
                  <a:schemeClr val="tx1"/>
                </a:solidFill>
              </a:rPr>
              <a:t>Solifugae)</a:t>
            </a:r>
            <a:endParaRPr lang="ru-RU" sz="4000" smtClean="0">
              <a:solidFill>
                <a:schemeClr val="tx1"/>
              </a:solidFill>
            </a:endParaRPr>
          </a:p>
        </p:txBody>
      </p:sp>
      <p:pic>
        <p:nvPicPr>
          <p:cNvPr id="15363" name="Picture 4" descr="Сольпуг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4162425" cy="5300662"/>
          </a:xfrm>
          <a:noFill/>
        </p:spPr>
      </p:pic>
      <p:pic>
        <p:nvPicPr>
          <p:cNvPr id="130054" name="фаланга.AVI">
            <a:hlinkClick r:id="" action="ppaction://ole?verb=0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989138"/>
            <a:ext cx="5003800" cy="3752850"/>
          </a:xfrm>
        </p:spPr>
      </p:pic>
      <p:pic>
        <p:nvPicPr>
          <p:cNvPr id="130057" name="07 фаланга.AVI">
            <a:hlinkClick r:id="" action="ppaction://ole?verb=0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0054"/>
                </p:tgtEl>
              </p:cMediaNode>
            </p:video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005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Отряд Клещи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Мелкие </a:t>
            </a:r>
            <a:r>
              <a:rPr lang="ru-RU" dirty="0"/>
              <a:t>животные (0,2 мм–1 см).</a:t>
            </a:r>
          </a:p>
          <a:p>
            <a:r>
              <a:rPr lang="ru-RU" i="1" dirty="0"/>
              <a:t>Тело</a:t>
            </a:r>
            <a:r>
              <a:rPr lang="ru-RU" dirty="0"/>
              <a:t> не разделенное, монолитное туловище сплюснуто в спинно-брюшном направлении, </a:t>
            </a:r>
            <a:r>
              <a:rPr lang="ru-RU" dirty="0" smtClean="0"/>
              <a:t>округлое.</a:t>
            </a:r>
          </a:p>
          <a:p>
            <a:r>
              <a:rPr lang="ru-RU" dirty="0" smtClean="0"/>
              <a:t>На </a:t>
            </a:r>
            <a:r>
              <a:rPr lang="ru-RU" dirty="0"/>
              <a:t>переднем конце хоботок – видоизмененные </a:t>
            </a:r>
            <a:r>
              <a:rPr lang="ru-RU" dirty="0" err="1"/>
              <a:t>хелицеры</a:t>
            </a:r>
            <a:r>
              <a:rPr lang="ru-RU" dirty="0"/>
              <a:t> и </a:t>
            </a:r>
            <a:r>
              <a:rPr lang="ru-RU" dirty="0" err="1" smtClean="0"/>
              <a:t>педипальпы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Ротовые </a:t>
            </a:r>
            <a:r>
              <a:rPr lang="ru-RU" dirty="0"/>
              <a:t>органы делятся на колюще-сосущие и </a:t>
            </a:r>
            <a:r>
              <a:rPr lang="ru-RU" dirty="0" err="1"/>
              <a:t>грызуще</a:t>
            </a:r>
            <a:r>
              <a:rPr lang="ru-RU" dirty="0"/>
              <a:t>-сосущие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i="1" dirty="0"/>
              <a:t>Органы дыхания</a:t>
            </a:r>
            <a:r>
              <a:rPr lang="ru-RU" dirty="0"/>
              <a:t> – </a:t>
            </a:r>
            <a:r>
              <a:rPr lang="ru-RU" dirty="0" smtClean="0"/>
              <a:t>трахеи, мелкие </a:t>
            </a:r>
            <a:r>
              <a:rPr lang="ru-RU" dirty="0"/>
              <a:t>виды дышат всей поверхностью тела.</a:t>
            </a:r>
          </a:p>
          <a:p>
            <a:r>
              <a:rPr lang="ru-RU" i="1" dirty="0" smtClean="0"/>
              <a:t>Развитие</a:t>
            </a:r>
            <a:r>
              <a:rPr lang="ru-RU" dirty="0" smtClean="0"/>
              <a:t> </a:t>
            </a:r>
            <a:r>
              <a:rPr lang="ru-RU" dirty="0"/>
              <a:t>с полным превращением, стадии: яйцо, личинка (3 пары ног, нет дыхательного и полового отверстий), нимфа (4 пары ног, есть дыхательное отверстие), имаго.</a:t>
            </a:r>
          </a:p>
          <a:p>
            <a:r>
              <a:rPr lang="ru-RU" dirty="0" smtClean="0"/>
              <a:t>Распространены широко. Есть свободноживущие, паразиты и вредители.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229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576263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chemeClr val="tx1"/>
                </a:solidFill>
              </a:rPr>
              <a:t>Классификация отряда Клещи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74118371"/>
              </p:ext>
            </p:extLst>
          </p:nvPr>
        </p:nvGraphicFramePr>
        <p:xfrm>
          <a:off x="468313" y="765175"/>
          <a:ext cx="8229600" cy="586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Подотряд акариформные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Размер 0,2-0,4 мм</a:t>
            </a:r>
          </a:p>
          <a:p>
            <a:pPr>
              <a:defRPr/>
            </a:pPr>
            <a:r>
              <a:rPr lang="ru-RU" dirty="0"/>
              <a:t>Ротовой аппарат грызущий</a:t>
            </a:r>
          </a:p>
          <a:p>
            <a:endParaRPr lang="ru-RU" dirty="0"/>
          </a:p>
        </p:txBody>
      </p:sp>
      <p:pic>
        <p:nvPicPr>
          <p:cNvPr id="1030" name="Picture 6" descr="https://pro-dachnikov.com/uploads/posts/2021-10/1633548141_32-p-domashnii-pilevoi-kleshch-foto-39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" b="9816"/>
          <a:stretch/>
        </p:blipFill>
        <p:spPr bwMode="auto">
          <a:xfrm>
            <a:off x="1792288" y="612774"/>
            <a:ext cx="6133206" cy="41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Классификация подтипа Хелицеровые</a:t>
            </a:r>
            <a:endParaRPr lang="en-US" sz="4000" dirty="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33416053"/>
              </p:ext>
            </p:extLst>
          </p:nvPr>
        </p:nvGraphicFramePr>
        <p:xfrm>
          <a:off x="295275" y="1600200"/>
          <a:ext cx="85248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Амбарные клещи</a:t>
            </a:r>
          </a:p>
        </p:txBody>
      </p:sp>
      <p:pic>
        <p:nvPicPr>
          <p:cNvPr id="19459" name="Picture 5" descr="зерново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425" y="273050"/>
            <a:ext cx="5038725" cy="6275388"/>
          </a:xfrm>
          <a:noFill/>
        </p:spPr>
      </p:pic>
      <p:sp>
        <p:nvSpPr>
          <p:cNvPr id="19460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Мучной, зерновой.</a:t>
            </a:r>
          </a:p>
          <a:p>
            <a:r>
              <a:rPr lang="ru-RU" smtClean="0"/>
              <a:t>Вредители сельского хозяйства.</a:t>
            </a:r>
          </a:p>
          <a:p>
            <a:r>
              <a:rPr lang="ru-RU" smtClean="0"/>
              <a:t>Могут вызывать пищевые отравления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8313" cy="1643063"/>
          </a:xfrm>
        </p:spPr>
        <p:txBody>
          <a:bodyPr/>
          <a:lstStyle/>
          <a:p>
            <a:pPr eaLnBrk="1" hangingPunct="1"/>
            <a:r>
              <a:rPr lang="ru-RU" sz="3200" smtClean="0"/>
              <a:t>Орибатидные (панцирные) клещи</a:t>
            </a:r>
          </a:p>
        </p:txBody>
      </p:sp>
      <p:pic>
        <p:nvPicPr>
          <p:cNvPr id="20483" name="Picture 4" descr="почвен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293688"/>
            <a:ext cx="5113337" cy="6319837"/>
          </a:xfrm>
          <a:noFill/>
        </p:spPr>
      </p:pic>
      <p:sp>
        <p:nvSpPr>
          <p:cNvPr id="20484" name="Текст 1"/>
          <p:cNvSpPr>
            <a:spLocks noGrp="1"/>
          </p:cNvSpPr>
          <p:nvPr>
            <p:ph type="body" sz="half" idx="2"/>
          </p:nvPr>
        </p:nvSpPr>
        <p:spPr>
          <a:xfrm>
            <a:off x="457200" y="1916113"/>
            <a:ext cx="3008313" cy="4210050"/>
          </a:xfrm>
        </p:spPr>
        <p:txBody>
          <a:bodyPr/>
          <a:lstStyle/>
          <a:p>
            <a:r>
              <a:rPr lang="ru-RU" smtClean="0"/>
              <a:t>Обитают в почве.</a:t>
            </a:r>
          </a:p>
          <a:p>
            <a:r>
              <a:rPr lang="ru-RU" smtClean="0"/>
              <a:t>Питаются растительными остатками.</a:t>
            </a:r>
          </a:p>
          <a:p>
            <a:r>
              <a:rPr lang="ru-RU" smtClean="0"/>
              <a:t>Являются промежуточными хозяевами некоторых гельминтов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95963" cy="765175"/>
          </a:xfrm>
        </p:spPr>
        <p:txBody>
          <a:bodyPr/>
          <a:lstStyle/>
          <a:p>
            <a:pPr eaLnBrk="1" hangingPunct="1"/>
            <a:r>
              <a:rPr lang="ru-RU" sz="4000" smtClean="0"/>
              <a:t>Краснотелковые клещи</a:t>
            </a:r>
          </a:p>
        </p:txBody>
      </p:sp>
      <p:pic>
        <p:nvPicPr>
          <p:cNvPr id="21507" name="Picture 4" descr="паути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0"/>
            <a:ext cx="32893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паутинный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3763"/>
            <a:ext cx="7451725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0" y="1052513"/>
            <a:ext cx="5795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Паутинный клещ – вредитель сельского хозяйства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Краснотелковые клещи: </a:t>
            </a:r>
            <a:r>
              <a:rPr lang="ru-RU" sz="3600" smtClean="0"/>
              <a:t>демодекс (железница)</a:t>
            </a:r>
          </a:p>
        </p:txBody>
      </p:sp>
      <p:pic>
        <p:nvPicPr>
          <p:cNvPr id="22531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492896"/>
            <a:ext cx="4608512" cy="2592289"/>
          </a:xfrm>
        </p:spPr>
      </p:pic>
      <p:pic>
        <p:nvPicPr>
          <p:cNvPr id="22532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2132856"/>
            <a:ext cx="4038600" cy="322738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Чесоточные клещи</a:t>
            </a:r>
          </a:p>
        </p:txBody>
      </p:sp>
      <p:sp>
        <p:nvSpPr>
          <p:cNvPr id="23555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Паразиты, до 0,5 мм, на теле волоски.</a:t>
            </a:r>
          </a:p>
          <a:p>
            <a:r>
              <a:rPr lang="ru-RU" smtClean="0"/>
              <a:t>Делятся на:</a:t>
            </a:r>
          </a:p>
          <a:p>
            <a:pPr lvl="1"/>
            <a:r>
              <a:rPr lang="ru-RU" smtClean="0"/>
              <a:t>зудней</a:t>
            </a:r>
          </a:p>
          <a:p>
            <a:pPr lvl="1"/>
            <a:r>
              <a:rPr lang="ru-RU" smtClean="0"/>
              <a:t>накожников</a:t>
            </a:r>
          </a:p>
          <a:p>
            <a:pPr lvl="1"/>
            <a:r>
              <a:rPr lang="ru-RU" smtClean="0"/>
              <a:t>кожеедов</a:t>
            </a:r>
          </a:p>
        </p:txBody>
      </p:sp>
      <p:pic>
        <p:nvPicPr>
          <p:cNvPr id="5" name="Picture 4" descr="https://images.fineartamerica.com/images-medium-large-5/5-sheep-scab-mite-psoroptes-ovis-dennis-kunkel-microscopyscience-photo-librar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" b="3190"/>
          <a:stretch>
            <a:fillRect/>
          </a:stretch>
        </p:blipFill>
        <p:spPr bwMode="auto">
          <a:xfrm>
            <a:off x="4366091" y="2060848"/>
            <a:ext cx="4704519" cy="35283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476250"/>
            <a:ext cx="6731000" cy="1052513"/>
          </a:xfrm>
        </p:spPr>
        <p:txBody>
          <a:bodyPr/>
          <a:lstStyle/>
          <a:p>
            <a:pPr eaLnBrk="1" hangingPunct="1"/>
            <a:r>
              <a:rPr lang="ru-RU" sz="4000" smtClean="0"/>
              <a:t>Чесоточные клещи: зудни</a:t>
            </a:r>
          </a:p>
        </p:txBody>
      </p:sp>
      <p:pic>
        <p:nvPicPr>
          <p:cNvPr id="24579" name="Picture 4" descr="чесоточны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1963" y="260350"/>
            <a:ext cx="2235200" cy="2781300"/>
          </a:xfrm>
          <a:noFill/>
        </p:spPr>
      </p:pic>
      <p:pic>
        <p:nvPicPr>
          <p:cNvPr id="24580" name="Picture 6" descr="клещи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43"/>
          <a:stretch>
            <a:fillRect/>
          </a:stretch>
        </p:blipFill>
        <p:spPr>
          <a:xfrm>
            <a:off x="250825" y="1627188"/>
            <a:ext cx="6265863" cy="4884737"/>
          </a:xfrm>
          <a:noFill/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6811963" y="3429000"/>
            <a:ext cx="21526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Живут в толще кожи</a:t>
            </a:r>
          </a:p>
          <a:p>
            <a:pPr eaLnBrk="1" hangingPunct="1"/>
            <a:r>
              <a:rPr lang="ru-RU"/>
              <a:t>Питаются тканевой жидкостью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Чесоточные клещи: накожники</a:t>
            </a:r>
          </a:p>
        </p:txBody>
      </p:sp>
      <p:pic>
        <p:nvPicPr>
          <p:cNvPr id="25603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708275"/>
            <a:ext cx="4614863" cy="2598738"/>
          </a:xfrm>
        </p:spPr>
      </p:pic>
      <p:pic>
        <p:nvPicPr>
          <p:cNvPr id="25604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84313"/>
            <a:ext cx="4037013" cy="269398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Чесоточные клещи: кожееды</a:t>
            </a:r>
          </a:p>
        </p:txBody>
      </p:sp>
      <p:pic>
        <p:nvPicPr>
          <p:cNvPr id="2662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628775"/>
            <a:ext cx="4038600" cy="2855913"/>
          </a:xfrm>
        </p:spPr>
      </p:pic>
      <p:pic>
        <p:nvPicPr>
          <p:cNvPr id="26628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428875"/>
            <a:ext cx="4548187" cy="300831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eaLnBrk="1" hangingPunct="1"/>
            <a:r>
              <a:rPr lang="ru-RU" sz="4000" smtClean="0"/>
              <a:t>Иксодовые клещи</a:t>
            </a:r>
          </a:p>
        </p:txBody>
      </p:sp>
      <p:pic>
        <p:nvPicPr>
          <p:cNvPr id="27651" name="Picture 4" descr="клещ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35013"/>
            <a:ext cx="9144000" cy="6122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/>
            <a:r>
              <a:rPr lang="ru-RU" smtClean="0"/>
              <a:t>Аргасовые клещи</a:t>
            </a:r>
          </a:p>
        </p:txBody>
      </p:sp>
      <p:pic>
        <p:nvPicPr>
          <p:cNvPr id="28675" name="Picture 7" descr="аргазиды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00125"/>
            <a:ext cx="9144000" cy="5668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050602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9144000" cy="6096000"/>
          </a:xfrm>
          <a:noFill/>
        </p:spPr>
      </p:pic>
      <p:sp>
        <p:nvSpPr>
          <p:cNvPr id="614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/>
            <a:r>
              <a:rPr lang="ru-RU" smtClean="0"/>
              <a:t>Класс Мечехвосты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Гамазовые клещи</a:t>
            </a:r>
          </a:p>
        </p:txBody>
      </p:sp>
      <p:sp>
        <p:nvSpPr>
          <p:cNvPr id="29699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Красный куриный клещ</a:t>
            </a:r>
          </a:p>
        </p:txBody>
      </p:sp>
      <p:pic>
        <p:nvPicPr>
          <p:cNvPr id="29700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24113"/>
            <a:ext cx="4040188" cy="3452812"/>
          </a:xfrm>
        </p:spPr>
      </p:pic>
      <p:sp>
        <p:nvSpPr>
          <p:cNvPr id="29701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Варроа</a:t>
            </a:r>
          </a:p>
        </p:txBody>
      </p:sp>
      <p:pic>
        <p:nvPicPr>
          <p:cNvPr id="29702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427288"/>
            <a:ext cx="4416425" cy="252571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6"/>
          <p:cNvSpPr>
            <a:spLocks noGrp="1"/>
          </p:cNvSpPr>
          <p:nvPr>
            <p:ph type="title"/>
          </p:nvPr>
        </p:nvSpPr>
        <p:spPr>
          <a:xfrm>
            <a:off x="1539875" y="5229225"/>
            <a:ext cx="5486400" cy="566738"/>
          </a:xfrm>
        </p:spPr>
        <p:txBody>
          <a:bodyPr/>
          <a:lstStyle/>
          <a:p>
            <a:r>
              <a:rPr lang="ru-RU" smtClean="0"/>
              <a:t>Фитосейиды</a:t>
            </a:r>
          </a:p>
        </p:txBody>
      </p:sp>
      <p:pic>
        <p:nvPicPr>
          <p:cNvPr id="30723" name="Объект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1203325" y="320675"/>
            <a:ext cx="6737350" cy="5053013"/>
          </a:xfrm>
        </p:spPr>
      </p:pic>
      <p:sp>
        <p:nvSpPr>
          <p:cNvPr id="30724" name="Текст 8"/>
          <p:cNvSpPr>
            <a:spLocks noGrp="1"/>
          </p:cNvSpPr>
          <p:nvPr>
            <p:ph type="body" sz="half" idx="2"/>
          </p:nvPr>
        </p:nvSpPr>
        <p:spPr>
          <a:xfrm>
            <a:off x="1539875" y="5876925"/>
            <a:ext cx="6345238" cy="601663"/>
          </a:xfrm>
        </p:spPr>
        <p:txBody>
          <a:bodyPr/>
          <a:lstStyle/>
          <a:p>
            <a:r>
              <a:rPr lang="ru-RU" smtClean="0"/>
              <a:t>Хищные клещи, питаются другими клещами, в том числе паутинными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 паукообразные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Преимущественно </a:t>
            </a:r>
            <a:r>
              <a:rPr lang="ru-RU" dirty="0" smtClean="0"/>
              <a:t>наземные.</a:t>
            </a:r>
          </a:p>
          <a:p>
            <a:r>
              <a:rPr lang="ru-RU" dirty="0" smtClean="0"/>
              <a:t>Тело </a:t>
            </a:r>
            <a:r>
              <a:rPr lang="ru-RU" dirty="0"/>
              <a:t>делится на головогрудь и брюшко. У клещей все отделы </a:t>
            </a:r>
            <a:r>
              <a:rPr lang="ru-RU" dirty="0" smtClean="0"/>
              <a:t>сливаются.</a:t>
            </a:r>
          </a:p>
          <a:p>
            <a:r>
              <a:rPr lang="ru-RU" dirty="0" smtClean="0"/>
              <a:t>На </a:t>
            </a:r>
            <a:r>
              <a:rPr lang="ru-RU" dirty="0"/>
              <a:t>головогруди 4 пары ходильных ног.</a:t>
            </a:r>
          </a:p>
          <a:p>
            <a:r>
              <a:rPr lang="ru-RU" dirty="0"/>
              <a:t>Ротовые органы </a:t>
            </a:r>
            <a:r>
              <a:rPr lang="ru-RU" dirty="0" smtClean="0"/>
              <a:t>состоят </a:t>
            </a:r>
            <a:r>
              <a:rPr lang="ru-RU" dirty="0"/>
              <a:t>из 2 пар челюстей: верхних – </a:t>
            </a:r>
            <a:r>
              <a:rPr lang="ru-RU" dirty="0" err="1"/>
              <a:t>хелицер</a:t>
            </a:r>
            <a:r>
              <a:rPr lang="ru-RU" dirty="0"/>
              <a:t>, и нижних – </a:t>
            </a:r>
            <a:r>
              <a:rPr lang="ru-RU" dirty="0" err="1" smtClean="0"/>
              <a:t>педипальп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Усиков </a:t>
            </a:r>
            <a:r>
              <a:rPr lang="ru-RU" dirty="0"/>
              <a:t>(антенн) </a:t>
            </a:r>
            <a:r>
              <a:rPr lang="ru-RU" dirty="0" smtClean="0"/>
              <a:t>нет.</a:t>
            </a:r>
          </a:p>
          <a:p>
            <a:r>
              <a:rPr lang="ru-RU" dirty="0" smtClean="0"/>
              <a:t>Органы </a:t>
            </a:r>
            <a:r>
              <a:rPr lang="ru-RU" dirty="0"/>
              <a:t>дыхания у пауков и скорпионов – легочные мешки, у клещей – трахеи.</a:t>
            </a:r>
          </a:p>
          <a:p>
            <a:r>
              <a:rPr lang="ru-RU" dirty="0"/>
              <a:t>Произошли </a:t>
            </a:r>
            <a:r>
              <a:rPr lang="ru-RU" dirty="0" smtClean="0"/>
              <a:t>от </a:t>
            </a:r>
            <a:r>
              <a:rPr lang="ru-RU" dirty="0"/>
              <a:t>ракообразных.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51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Классификация класса Паукообразные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4753984"/>
              </p:ext>
            </p:extLst>
          </p:nvPr>
        </p:nvGraphicFramePr>
        <p:xfrm>
          <a:off x="179388" y="1600200"/>
          <a:ext cx="8813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765175"/>
          </a:xfrm>
        </p:spPr>
        <p:txBody>
          <a:bodyPr/>
          <a:lstStyle/>
          <a:p>
            <a:pPr eaLnBrk="1" hangingPunct="1"/>
            <a:r>
              <a:rPr lang="ru-RU" smtClean="0"/>
              <a:t>Строение паукообразных</a:t>
            </a:r>
          </a:p>
        </p:txBody>
      </p:sp>
      <p:pic>
        <p:nvPicPr>
          <p:cNvPr id="7171" name="Picture 5" descr="15_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4713"/>
            <a:ext cx="9144000" cy="59832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6443663" y="274638"/>
            <a:ext cx="2700337" cy="3441700"/>
          </a:xfrm>
        </p:spPr>
        <p:txBody>
          <a:bodyPr/>
          <a:lstStyle/>
          <a:p>
            <a:pPr eaLnBrk="1" hangingPunct="1"/>
            <a:r>
              <a:rPr lang="ru-RU" sz="2800" smtClean="0"/>
              <a:t>Покровы паукообразных</a:t>
            </a:r>
          </a:p>
        </p:txBody>
      </p:sp>
      <p:pic>
        <p:nvPicPr>
          <p:cNvPr id="8195" name="Picture 5" descr="15_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42937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Строение паукообразных</a:t>
            </a:r>
          </a:p>
        </p:txBody>
      </p:sp>
      <p:pic>
        <p:nvPicPr>
          <p:cNvPr id="9219" name="Picture 5" descr="050602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00213"/>
            <a:ext cx="9144000" cy="3902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Голова паука</a:t>
            </a:r>
          </a:p>
        </p:txBody>
      </p:sp>
      <p:pic>
        <p:nvPicPr>
          <p:cNvPr id="10243" name="Содержимое 3" descr="голова паука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6388" y="1131888"/>
            <a:ext cx="5991225" cy="572611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400</Words>
  <Application>Microsoft Office PowerPoint</Application>
  <PresentationFormat>Экран (4:3)</PresentationFormat>
  <Paragraphs>85</Paragraphs>
  <Slides>31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Подтип ХЕЛИЦЕРОВЫЕ (Chelicerata)</vt:lpstr>
      <vt:lpstr>Классификация подтипа Хелицеровые</vt:lpstr>
      <vt:lpstr>Класс Мечехвосты</vt:lpstr>
      <vt:lpstr>Класс паукообразные</vt:lpstr>
      <vt:lpstr>Классификация класса Паукообразные</vt:lpstr>
      <vt:lpstr>Строение паукообразных</vt:lpstr>
      <vt:lpstr>Покровы паукообразных</vt:lpstr>
      <vt:lpstr>Строение паукообразных</vt:lpstr>
      <vt:lpstr>Голова паука</vt:lpstr>
      <vt:lpstr>Пищеварительная и выделительная системы</vt:lpstr>
      <vt:lpstr>Кровеносная, дыхательная, нервная системы</vt:lpstr>
      <vt:lpstr>Размножение паукообразных</vt:lpstr>
      <vt:lpstr>Отряд Пауки (Aranei)</vt:lpstr>
      <vt:lpstr>Отряд Пауки (Aranei)</vt:lpstr>
      <vt:lpstr>Отряд Скорпионы (Scorpiones)</vt:lpstr>
      <vt:lpstr>Отряд Сольпуги или Фаланги (Solifugae)</vt:lpstr>
      <vt:lpstr>Отряд Клещи</vt:lpstr>
      <vt:lpstr>Классификация отряда Клещи</vt:lpstr>
      <vt:lpstr>Подотряд акариформные</vt:lpstr>
      <vt:lpstr>Амбарные клещи</vt:lpstr>
      <vt:lpstr>Орибатидные (панцирные) клещи</vt:lpstr>
      <vt:lpstr>Краснотелковые клещи</vt:lpstr>
      <vt:lpstr>Краснотелковые клещи: демодекс (железница)</vt:lpstr>
      <vt:lpstr>Чесоточные клещи</vt:lpstr>
      <vt:lpstr>Чесоточные клещи: зудни</vt:lpstr>
      <vt:lpstr>Чесоточные клещи: накожники</vt:lpstr>
      <vt:lpstr>Чесоточные клещи: кожееды</vt:lpstr>
      <vt:lpstr>Иксодовые клещи</vt:lpstr>
      <vt:lpstr>Аргасовые клещи</vt:lpstr>
      <vt:lpstr>Гамазовые клещи</vt:lpstr>
      <vt:lpstr>Фитосейиды</vt:lpstr>
    </vt:vector>
  </TitlesOfParts>
  <Company>Дом, милый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Членистоногие (Arthropoda)</dc:title>
  <dc:creator>Маша + Эдик</dc:creator>
  <cp:lastModifiedBy>пк</cp:lastModifiedBy>
  <cp:revision>78</cp:revision>
  <dcterms:created xsi:type="dcterms:W3CDTF">2006-07-18T11:38:48Z</dcterms:created>
  <dcterms:modified xsi:type="dcterms:W3CDTF">2023-05-10T11:06:20Z</dcterms:modified>
</cp:coreProperties>
</file>